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68" r:id="rId4"/>
    <p:sldId id="259" r:id="rId5"/>
    <p:sldId id="260" r:id="rId6"/>
    <p:sldId id="265" r:id="rId7"/>
    <p:sldId id="266" r:id="rId8"/>
    <p:sldId id="264" r:id="rId9"/>
    <p:sldId id="262" r:id="rId10"/>
    <p:sldId id="263" r:id="rId11"/>
    <p:sldId id="261" r:id="rId12"/>
    <p:sldId id="272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14213-BE6C-4830-A6B5-929175570C5E}" v="1109" dt="2020-10-22T14:29:02.920"/>
    <p1510:client id="{D6BF4B0C-F3F2-4222-9D98-68FB56610FDC}" v="6113" dt="2020-10-22T23:05:21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jit Sahu" userId="4f120548575355b2" providerId="Windows Live" clId="Web-{D6BF4B0C-F3F2-4222-9D98-68FB56610FDC}"/>
    <pc:docChg chg="addSld delSld modSld sldOrd">
      <pc:chgData name="Subhajit Sahu" userId="4f120548575355b2" providerId="Windows Live" clId="Web-{D6BF4B0C-F3F2-4222-9D98-68FB56610FDC}" dt="2020-10-22T23:05:21.569" v="6051" actId="1076"/>
      <pc:docMkLst>
        <pc:docMk/>
      </pc:docMkLst>
      <pc:sldChg chg="addSp delSp modSp">
        <pc:chgData name="Subhajit Sahu" userId="4f120548575355b2" providerId="Windows Live" clId="Web-{D6BF4B0C-F3F2-4222-9D98-68FB56610FDC}" dt="2020-10-22T21:16:38.113" v="5545" actId="20577"/>
        <pc:sldMkLst>
          <pc:docMk/>
          <pc:sldMk cId="2060633924" sldId="257"/>
        </pc:sldMkLst>
        <pc:spChg chg="add mod">
          <ac:chgData name="Subhajit Sahu" userId="4f120548575355b2" providerId="Windows Live" clId="Web-{D6BF4B0C-F3F2-4222-9D98-68FB56610FDC}" dt="2020-10-22T21:05:00.371" v="5363" actId="20577"/>
          <ac:spMkLst>
            <pc:docMk/>
            <pc:sldMk cId="2060633924" sldId="257"/>
            <ac:spMk id="2" creationId="{3F9386E9-D6AE-401C-B2BB-057CA78A12DC}"/>
          </ac:spMkLst>
        </pc:spChg>
        <pc:spChg chg="add mod">
          <ac:chgData name="Subhajit Sahu" userId="4f120548575355b2" providerId="Windows Live" clId="Web-{D6BF4B0C-F3F2-4222-9D98-68FB56610FDC}" dt="2020-10-22T21:16:38.113" v="5545" actId="20577"/>
          <ac:spMkLst>
            <pc:docMk/>
            <pc:sldMk cId="2060633924" sldId="257"/>
            <ac:spMk id="3" creationId="{6D642FF9-679A-486C-9468-EA45F75B33ED}"/>
          </ac:spMkLst>
        </pc:spChg>
        <pc:spChg chg="del mod">
          <ac:chgData name="Subhajit Sahu" userId="4f120548575355b2" providerId="Windows Live" clId="Web-{D6BF4B0C-F3F2-4222-9D98-68FB56610FDC}" dt="2020-10-22T21:11:33.642" v="5414"/>
          <ac:spMkLst>
            <pc:docMk/>
            <pc:sldMk cId="2060633924" sldId="257"/>
            <ac:spMk id="8" creationId="{4AB4E0E0-201D-4DC5-BA73-3B19A3068586}"/>
          </ac:spMkLst>
        </pc:spChg>
        <pc:spChg chg="add mod">
          <ac:chgData name="Subhajit Sahu" userId="4f120548575355b2" providerId="Windows Live" clId="Web-{D6BF4B0C-F3F2-4222-9D98-68FB56610FDC}" dt="2020-10-22T21:11:19.564" v="5413" actId="1076"/>
          <ac:spMkLst>
            <pc:docMk/>
            <pc:sldMk cId="2060633924" sldId="257"/>
            <ac:spMk id="12" creationId="{E03025A6-00E0-4C11-B534-6B5214B3E001}"/>
          </ac:spMkLst>
        </pc:spChg>
        <pc:spChg chg="del mod">
          <ac:chgData name="Subhajit Sahu" userId="4f120548575355b2" providerId="Windows Live" clId="Web-{D6BF4B0C-F3F2-4222-9D98-68FB56610FDC}" dt="2020-10-22T21:14:23.206" v="5484"/>
          <ac:spMkLst>
            <pc:docMk/>
            <pc:sldMk cId="2060633924" sldId="257"/>
            <ac:spMk id="13" creationId="{CF154A15-4B6D-4DCB-8C07-5346CDF28A04}"/>
          </ac:spMkLst>
        </pc:spChg>
        <pc:spChg chg="mod">
          <ac:chgData name="Subhajit Sahu" userId="4f120548575355b2" providerId="Windows Live" clId="Web-{D6BF4B0C-F3F2-4222-9D98-68FB56610FDC}" dt="2020-10-22T21:10:32.486" v="5405" actId="1076"/>
          <ac:spMkLst>
            <pc:docMk/>
            <pc:sldMk cId="2060633924" sldId="257"/>
            <ac:spMk id="14" creationId="{52E3DEF1-DC88-4421-84E2-829E005B460F}"/>
          </ac:spMkLst>
        </pc:spChg>
        <pc:picChg chg="add mod">
          <ac:chgData name="Subhajit Sahu" userId="4f120548575355b2" providerId="Windows Live" clId="Web-{D6BF4B0C-F3F2-4222-9D98-68FB56610FDC}" dt="2020-10-22T21:09:53.704" v="5397" actId="14100"/>
          <ac:picMkLst>
            <pc:docMk/>
            <pc:sldMk cId="2060633924" sldId="257"/>
            <ac:picMk id="4" creationId="{93B0ABC1-3465-44D0-8944-6460D60F9B11}"/>
          </ac:picMkLst>
        </pc:picChg>
        <pc:picChg chg="mod">
          <ac:chgData name="Subhajit Sahu" userId="4f120548575355b2" providerId="Windows Live" clId="Web-{D6BF4B0C-F3F2-4222-9D98-68FB56610FDC}" dt="2020-10-22T21:06:20.653" v="5377" actId="1076"/>
          <ac:picMkLst>
            <pc:docMk/>
            <pc:sldMk cId="2060633924" sldId="257"/>
            <ac:picMk id="6" creationId="{EC917F63-EB17-456F-A695-C05C23F76FA4}"/>
          </ac:picMkLst>
        </pc:picChg>
        <pc:picChg chg="mod">
          <ac:chgData name="Subhajit Sahu" userId="4f120548575355b2" providerId="Windows Live" clId="Web-{D6BF4B0C-F3F2-4222-9D98-68FB56610FDC}" dt="2020-10-22T21:06:26.903" v="5378" actId="1076"/>
          <ac:picMkLst>
            <pc:docMk/>
            <pc:sldMk cId="2060633924" sldId="257"/>
            <ac:picMk id="9" creationId="{6CB32EE4-F1C9-4829-8417-6669E9999601}"/>
          </ac:picMkLst>
        </pc:picChg>
      </pc:sldChg>
      <pc:sldChg chg="modSp ord">
        <pc:chgData name="Subhajit Sahu" userId="4f120548575355b2" providerId="Windows Live" clId="Web-{D6BF4B0C-F3F2-4222-9D98-68FB56610FDC}" dt="2020-10-22T21:17:28.800" v="5557" actId="20577"/>
        <pc:sldMkLst>
          <pc:docMk/>
          <pc:sldMk cId="2771244105" sldId="259"/>
        </pc:sldMkLst>
        <pc:spChg chg="mod">
          <ac:chgData name="Subhajit Sahu" userId="4f120548575355b2" providerId="Windows Live" clId="Web-{D6BF4B0C-F3F2-4222-9D98-68FB56610FDC}" dt="2020-10-22T21:17:28.800" v="5557" actId="20577"/>
          <ac:spMkLst>
            <pc:docMk/>
            <pc:sldMk cId="2771244105" sldId="259"/>
            <ac:spMk id="4" creationId="{95DDE371-12CA-4B27-B647-1930AAF40D39}"/>
          </ac:spMkLst>
        </pc:spChg>
        <pc:spChg chg="mod">
          <ac:chgData name="Subhajit Sahu" userId="4f120548575355b2" providerId="Windows Live" clId="Web-{D6BF4B0C-F3F2-4222-9D98-68FB56610FDC}" dt="2020-10-22T20:24:38.122" v="4776" actId="1076"/>
          <ac:spMkLst>
            <pc:docMk/>
            <pc:sldMk cId="2771244105" sldId="259"/>
            <ac:spMk id="6" creationId="{3687D4A2-A4E4-4ABE-ABD5-EAE48A2F46F3}"/>
          </ac:spMkLst>
        </pc:spChg>
      </pc:sldChg>
      <pc:sldChg chg="addSp modSp ord">
        <pc:chgData name="Subhajit Sahu" userId="4f120548575355b2" providerId="Windows Live" clId="Web-{D6BF4B0C-F3F2-4222-9D98-68FB56610FDC}" dt="2020-10-22T20:24:58.263" v="4781" actId="1076"/>
        <pc:sldMkLst>
          <pc:docMk/>
          <pc:sldMk cId="1953208359" sldId="260"/>
        </pc:sldMkLst>
        <pc:spChg chg="add mod">
          <ac:chgData name="Subhajit Sahu" userId="4f120548575355b2" providerId="Windows Live" clId="Web-{D6BF4B0C-F3F2-4222-9D98-68FB56610FDC}" dt="2020-10-22T20:24:58.263" v="4781" actId="1076"/>
          <ac:spMkLst>
            <pc:docMk/>
            <pc:sldMk cId="1953208359" sldId="260"/>
            <ac:spMk id="3" creationId="{1A6EB57B-D284-4CA9-9EB3-1121BCD405FD}"/>
          </ac:spMkLst>
        </pc:spChg>
        <pc:spChg chg="mod">
          <ac:chgData name="Subhajit Sahu" userId="4f120548575355b2" providerId="Windows Live" clId="Web-{D6BF4B0C-F3F2-4222-9D98-68FB56610FDC}" dt="2020-10-22T14:54:48.907" v="583" actId="20577"/>
          <ac:spMkLst>
            <pc:docMk/>
            <pc:sldMk cId="1953208359" sldId="260"/>
            <ac:spMk id="4" creationId="{44AFBD21-23F5-4FCE-A633-0F042A1FBF6E}"/>
          </ac:spMkLst>
        </pc:spChg>
      </pc:sldChg>
      <pc:sldChg chg="addSp delSp modSp new ord">
        <pc:chgData name="Subhajit Sahu" userId="4f120548575355b2" providerId="Windows Live" clId="Web-{D6BF4B0C-F3F2-4222-9D98-68FB56610FDC}" dt="2020-10-22T15:52:09.970" v="1224" actId="20577"/>
        <pc:sldMkLst>
          <pc:docMk/>
          <pc:sldMk cId="4034783067" sldId="261"/>
        </pc:sldMkLst>
        <pc:spChg chg="mod">
          <ac:chgData name="Subhajit Sahu" userId="4f120548575355b2" providerId="Windows Live" clId="Web-{D6BF4B0C-F3F2-4222-9D98-68FB56610FDC}" dt="2020-10-22T15:22:37.797" v="783" actId="20577"/>
          <ac:spMkLst>
            <pc:docMk/>
            <pc:sldMk cId="4034783067" sldId="261"/>
            <ac:spMk id="2" creationId="{29A0B799-D2B6-450B-A595-A9066D801E4A}"/>
          </ac:spMkLst>
        </pc:spChg>
        <pc:spChg chg="add del mod">
          <ac:chgData name="Subhajit Sahu" userId="4f120548575355b2" providerId="Windows Live" clId="Web-{D6BF4B0C-F3F2-4222-9D98-68FB56610FDC}" dt="2020-10-22T15:52:09.970" v="1224" actId="20577"/>
          <ac:spMkLst>
            <pc:docMk/>
            <pc:sldMk cId="4034783067" sldId="261"/>
            <ac:spMk id="3" creationId="{AC4A7AC7-9D50-477A-9AE0-0B8DC8B90E54}"/>
          </ac:spMkLst>
        </pc:spChg>
        <pc:spChg chg="add del mod">
          <ac:chgData name="Subhajit Sahu" userId="4f120548575355b2" providerId="Windows Live" clId="Web-{D6BF4B0C-F3F2-4222-9D98-68FB56610FDC}" dt="2020-10-22T15:38:35.229" v="1117"/>
          <ac:spMkLst>
            <pc:docMk/>
            <pc:sldMk cId="4034783067" sldId="261"/>
            <ac:spMk id="4" creationId="{E3CEBB82-EEBB-4499-B9A0-D8496241B309}"/>
          </ac:spMkLst>
        </pc:spChg>
        <pc:spChg chg="add del mod">
          <ac:chgData name="Subhajit Sahu" userId="4f120548575355b2" providerId="Windows Live" clId="Web-{D6BF4B0C-F3F2-4222-9D98-68FB56610FDC}" dt="2020-10-22T15:01:58.349" v="625"/>
          <ac:spMkLst>
            <pc:docMk/>
            <pc:sldMk cId="4034783067" sldId="261"/>
            <ac:spMk id="6" creationId="{46060D17-59FB-49E7-A58A-1C6642304A77}"/>
          </ac:spMkLst>
        </pc:spChg>
        <pc:spChg chg="add mod">
          <ac:chgData name="Subhajit Sahu" userId="4f120548575355b2" providerId="Windows Live" clId="Web-{D6BF4B0C-F3F2-4222-9D98-68FB56610FDC}" dt="2020-10-22T15:45:15.013" v="1182" actId="1076"/>
          <ac:spMkLst>
            <pc:docMk/>
            <pc:sldMk cId="4034783067" sldId="261"/>
            <ac:spMk id="20" creationId="{41F28F4E-3542-449A-B58E-B5963F791090}"/>
          </ac:spMkLst>
        </pc:spChg>
        <pc:graphicFrameChg chg="add del mod ord modGraphic">
          <ac:chgData name="Subhajit Sahu" userId="4f120548575355b2" providerId="Windows Live" clId="Web-{D6BF4B0C-F3F2-4222-9D98-68FB56610FDC}" dt="2020-10-22T15:09:47.696" v="633"/>
          <ac:graphicFrameMkLst>
            <pc:docMk/>
            <pc:sldMk cId="4034783067" sldId="261"/>
            <ac:graphicFrameMk id="10" creationId="{0D33CE1F-D734-4AC5-BF38-539F5C6826DF}"/>
          </ac:graphicFrameMkLst>
        </pc:graphicFrameChg>
        <pc:picChg chg="add del mod ord">
          <ac:chgData name="Subhajit Sahu" userId="4f120548575355b2" providerId="Windows Live" clId="Web-{D6BF4B0C-F3F2-4222-9D98-68FB56610FDC}" dt="2020-10-22T15:00:10.176" v="609"/>
          <ac:picMkLst>
            <pc:docMk/>
            <pc:sldMk cId="4034783067" sldId="261"/>
            <ac:picMk id="5" creationId="{3374A03C-0DA1-4FB4-A34B-BC73CDB97377}"/>
          </ac:picMkLst>
        </pc:picChg>
        <pc:picChg chg="add del mod ord">
          <ac:chgData name="Subhajit Sahu" userId="4f120548575355b2" providerId="Windows Live" clId="Web-{D6BF4B0C-F3F2-4222-9D98-68FB56610FDC}" dt="2020-10-22T15:00:29.113" v="612"/>
          <ac:picMkLst>
            <pc:docMk/>
            <pc:sldMk cId="4034783067" sldId="261"/>
            <ac:picMk id="7" creationId="{6AB507E6-1F24-4454-ADD5-D084AD909D22}"/>
          </ac:picMkLst>
        </pc:picChg>
        <pc:picChg chg="add del mod ord">
          <ac:chgData name="Subhajit Sahu" userId="4f120548575355b2" providerId="Windows Live" clId="Web-{D6BF4B0C-F3F2-4222-9D98-68FB56610FDC}" dt="2020-10-22T15:00:55.614" v="619"/>
          <ac:picMkLst>
            <pc:docMk/>
            <pc:sldMk cId="4034783067" sldId="261"/>
            <ac:picMk id="8" creationId="{F1CE6B6E-E432-491E-9BDE-28D93FDCE638}"/>
          </ac:picMkLst>
        </pc:picChg>
        <pc:picChg chg="add del mod ord">
          <ac:chgData name="Subhajit Sahu" userId="4f120548575355b2" providerId="Windows Live" clId="Web-{D6BF4B0C-F3F2-4222-9D98-68FB56610FDC}" dt="2020-10-22T15:00:43.020" v="616"/>
          <ac:picMkLst>
            <pc:docMk/>
            <pc:sldMk cId="4034783067" sldId="261"/>
            <ac:picMk id="9" creationId="{9F704248-63D7-4C7C-AA18-9EF74F6D8ED3}"/>
          </ac:picMkLst>
        </pc:picChg>
        <pc:picChg chg="add mod ord">
          <ac:chgData name="Subhajit Sahu" userId="4f120548575355b2" providerId="Windows Live" clId="Web-{D6BF4B0C-F3F2-4222-9D98-68FB56610FDC}" dt="2020-10-22T15:38:35.229" v="1117"/>
          <ac:picMkLst>
            <pc:docMk/>
            <pc:sldMk cId="4034783067" sldId="261"/>
            <ac:picMk id="17" creationId="{95EC3EAA-79A9-4202-9CE8-6DF9B47671DF}"/>
          </ac:picMkLst>
        </pc:picChg>
        <pc:picChg chg="add del mod">
          <ac:chgData name="Subhajit Sahu" userId="4f120548575355b2" providerId="Windows Live" clId="Web-{D6BF4B0C-F3F2-4222-9D98-68FB56610FDC}" dt="2020-10-22T15:40:40.839" v="1121"/>
          <ac:picMkLst>
            <pc:docMk/>
            <pc:sldMk cId="4034783067" sldId="261"/>
            <ac:picMk id="18" creationId="{186FD87A-F885-4616-922B-F04FC7E1F0EF}"/>
          </ac:picMkLst>
        </pc:picChg>
      </pc:sldChg>
      <pc:sldChg chg="addSp delSp modSp new">
        <pc:chgData name="Subhajit Sahu" userId="4f120548575355b2" providerId="Windows Live" clId="Web-{D6BF4B0C-F3F2-4222-9D98-68FB56610FDC}" dt="2020-10-22T22:13:41.751" v="5703" actId="20577"/>
        <pc:sldMkLst>
          <pc:docMk/>
          <pc:sldMk cId="2050928406" sldId="262"/>
        </pc:sldMkLst>
        <pc:spChg chg="mod">
          <ac:chgData name="Subhajit Sahu" userId="4f120548575355b2" providerId="Windows Live" clId="Web-{D6BF4B0C-F3F2-4222-9D98-68FB56610FDC}" dt="2020-10-22T16:55:08.521" v="1255" actId="20577"/>
          <ac:spMkLst>
            <pc:docMk/>
            <pc:sldMk cId="2050928406" sldId="262"/>
            <ac:spMk id="2" creationId="{BC9D6A1E-48F2-4088-A26B-F3DFF77A0EB3}"/>
          </ac:spMkLst>
        </pc:spChg>
        <pc:spChg chg="add del mod">
          <ac:chgData name="Subhajit Sahu" userId="4f120548575355b2" providerId="Windows Live" clId="Web-{D6BF4B0C-F3F2-4222-9D98-68FB56610FDC}" dt="2020-10-22T22:13:41.751" v="5703" actId="20577"/>
          <ac:spMkLst>
            <pc:docMk/>
            <pc:sldMk cId="2050928406" sldId="262"/>
            <ac:spMk id="3" creationId="{A4269C9C-3607-424D-8A2A-7169B79A5C5D}"/>
          </ac:spMkLst>
        </pc:spChg>
        <pc:spChg chg="del">
          <ac:chgData name="Subhajit Sahu" userId="4f120548575355b2" providerId="Windows Live" clId="Web-{D6BF4B0C-F3F2-4222-9D98-68FB56610FDC}" dt="2020-10-22T16:55:14.474" v="1258"/>
          <ac:spMkLst>
            <pc:docMk/>
            <pc:sldMk cId="2050928406" sldId="262"/>
            <ac:spMk id="4" creationId="{6CE56A75-DFDE-478B-901C-984DA07D1F6D}"/>
          </ac:spMkLst>
        </pc:spChg>
        <pc:spChg chg="add mod">
          <ac:chgData name="Subhajit Sahu" userId="4f120548575355b2" providerId="Windows Live" clId="Web-{D6BF4B0C-F3F2-4222-9D98-68FB56610FDC}" dt="2020-10-22T21:31:31.884" v="5576" actId="1076"/>
          <ac:spMkLst>
            <pc:docMk/>
            <pc:sldMk cId="2050928406" sldId="262"/>
            <ac:spMk id="8" creationId="{6E4B7AFD-B7D2-430E-AB5A-21B9771F4237}"/>
          </ac:spMkLst>
        </pc:spChg>
        <pc:picChg chg="add mod ord">
          <ac:chgData name="Subhajit Sahu" userId="4f120548575355b2" providerId="Windows Live" clId="Web-{D6BF4B0C-F3F2-4222-9D98-68FB56610FDC}" dt="2020-10-22T16:56:35.600" v="1272" actId="1076"/>
          <ac:picMkLst>
            <pc:docMk/>
            <pc:sldMk cId="2050928406" sldId="262"/>
            <ac:picMk id="5" creationId="{9D02A9D4-73DF-47E4-934B-C9635A761522}"/>
          </ac:picMkLst>
        </pc:picChg>
        <pc:picChg chg="add del mod ord">
          <ac:chgData name="Subhajit Sahu" userId="4f120548575355b2" providerId="Windows Live" clId="Web-{D6BF4B0C-F3F2-4222-9D98-68FB56610FDC}" dt="2020-10-22T16:55:53.396" v="1264"/>
          <ac:picMkLst>
            <pc:docMk/>
            <pc:sldMk cId="2050928406" sldId="262"/>
            <ac:picMk id="6" creationId="{D155FCD2-2034-415C-9410-7F0A9245B9D3}"/>
          </ac:picMkLst>
        </pc:picChg>
        <pc:picChg chg="add mod">
          <ac:chgData name="Subhajit Sahu" userId="4f120548575355b2" providerId="Windows Live" clId="Web-{D6BF4B0C-F3F2-4222-9D98-68FB56610FDC}" dt="2020-10-22T16:56:44.131" v="1273" actId="1076"/>
          <ac:picMkLst>
            <pc:docMk/>
            <pc:sldMk cId="2050928406" sldId="262"/>
            <ac:picMk id="7" creationId="{2F89BCE9-F8EF-46B6-A746-F14E6EC0689B}"/>
          </ac:picMkLst>
        </pc:picChg>
      </pc:sldChg>
      <pc:sldChg chg="addSp delSp modSp new">
        <pc:chgData name="Subhajit Sahu" userId="4f120548575355b2" providerId="Windows Live" clId="Web-{D6BF4B0C-F3F2-4222-9D98-68FB56610FDC}" dt="2020-10-22T23:03:34.678" v="6045" actId="20577"/>
        <pc:sldMkLst>
          <pc:docMk/>
          <pc:sldMk cId="581171782" sldId="263"/>
        </pc:sldMkLst>
        <pc:spChg chg="mod">
          <ac:chgData name="Subhajit Sahu" userId="4f120548575355b2" providerId="Windows Live" clId="Web-{D6BF4B0C-F3F2-4222-9D98-68FB56610FDC}" dt="2020-10-22T17:31:07.690" v="2144" actId="20577"/>
          <ac:spMkLst>
            <pc:docMk/>
            <pc:sldMk cId="581171782" sldId="263"/>
            <ac:spMk id="2" creationId="{751E14C8-AD76-4EBC-AE4F-0051C24D131F}"/>
          </ac:spMkLst>
        </pc:spChg>
        <pc:spChg chg="mod">
          <ac:chgData name="Subhajit Sahu" userId="4f120548575355b2" providerId="Windows Live" clId="Web-{D6BF4B0C-F3F2-4222-9D98-68FB56610FDC}" dt="2020-10-22T23:03:34.678" v="6045" actId="20577"/>
          <ac:spMkLst>
            <pc:docMk/>
            <pc:sldMk cId="581171782" sldId="263"/>
            <ac:spMk id="3" creationId="{09222C95-A288-47E5-BFCF-0226EDEE8986}"/>
          </ac:spMkLst>
        </pc:spChg>
        <pc:spChg chg="del">
          <ac:chgData name="Subhajit Sahu" userId="4f120548575355b2" providerId="Windows Live" clId="Web-{D6BF4B0C-F3F2-4222-9D98-68FB56610FDC}" dt="2020-10-22T17:30:42.018" v="2139"/>
          <ac:spMkLst>
            <pc:docMk/>
            <pc:sldMk cId="581171782" sldId="263"/>
            <ac:spMk id="4" creationId="{14E34146-B663-4F5F-815A-634977C3DBCA}"/>
          </ac:spMkLst>
        </pc:spChg>
        <pc:picChg chg="add mod ord">
          <ac:chgData name="Subhajit Sahu" userId="4f120548575355b2" providerId="Windows Live" clId="Web-{D6BF4B0C-F3F2-4222-9D98-68FB56610FDC}" dt="2020-10-22T17:31:19.768" v="2148" actId="14100"/>
          <ac:picMkLst>
            <pc:docMk/>
            <pc:sldMk cId="581171782" sldId="263"/>
            <ac:picMk id="5" creationId="{F20A7BA2-3689-47E7-92AA-6D67C7815BF2}"/>
          </ac:picMkLst>
        </pc:picChg>
      </pc:sldChg>
      <pc:sldChg chg="addSp delSp modSp new ord">
        <pc:chgData name="Subhajit Sahu" userId="4f120548575355b2" providerId="Windows Live" clId="Web-{D6BF4B0C-F3F2-4222-9D98-68FB56610FDC}" dt="2020-10-22T19:18:30.586" v="3754" actId="1076"/>
        <pc:sldMkLst>
          <pc:docMk/>
          <pc:sldMk cId="2277563292" sldId="264"/>
        </pc:sldMkLst>
        <pc:spChg chg="mod ord">
          <ac:chgData name="Subhajit Sahu" userId="4f120548575355b2" providerId="Windows Live" clId="Web-{D6BF4B0C-F3F2-4222-9D98-68FB56610FDC}" dt="2020-10-22T18:29:32.788" v="3109" actId="20577"/>
          <ac:spMkLst>
            <pc:docMk/>
            <pc:sldMk cId="2277563292" sldId="264"/>
            <ac:spMk id="2" creationId="{0F6F2934-CE6D-409D-8251-47F7D3E91262}"/>
          </ac:spMkLst>
        </pc:spChg>
        <pc:spChg chg="del">
          <ac:chgData name="Subhajit Sahu" userId="4f120548575355b2" providerId="Windows Live" clId="Web-{D6BF4B0C-F3F2-4222-9D98-68FB56610FDC}" dt="2020-10-22T18:04:51.467" v="2820"/>
          <ac:spMkLst>
            <pc:docMk/>
            <pc:sldMk cId="2277563292" sldId="264"/>
            <ac:spMk id="3" creationId="{A3FA6155-D5A1-47ED-8E2E-C50B4C1258E3}"/>
          </ac:spMkLst>
        </pc:spChg>
        <pc:spChg chg="mod">
          <ac:chgData name="Subhajit Sahu" userId="4f120548575355b2" providerId="Windows Live" clId="Web-{D6BF4B0C-F3F2-4222-9D98-68FB56610FDC}" dt="2020-10-22T19:17:55.242" v="3749" actId="20577"/>
          <ac:spMkLst>
            <pc:docMk/>
            <pc:sldMk cId="2277563292" sldId="264"/>
            <ac:spMk id="4" creationId="{96EF477F-4E2A-462B-BAB0-D0707F538CAC}"/>
          </ac:spMkLst>
        </pc:spChg>
        <pc:spChg chg="add mod">
          <ac:chgData name="Subhajit Sahu" userId="4f120548575355b2" providerId="Windows Live" clId="Web-{D6BF4B0C-F3F2-4222-9D98-68FB56610FDC}" dt="2020-10-22T19:18:30.586" v="3754" actId="1076"/>
          <ac:spMkLst>
            <pc:docMk/>
            <pc:sldMk cId="2277563292" sldId="264"/>
            <ac:spMk id="9" creationId="{D1016EF5-6CE0-47B2-AE4A-09AD11FA1963}"/>
          </ac:spMkLst>
        </pc:spChg>
        <pc:picChg chg="add mod ord">
          <ac:chgData name="Subhajit Sahu" userId="4f120548575355b2" providerId="Windows Live" clId="Web-{D6BF4B0C-F3F2-4222-9D98-68FB56610FDC}" dt="2020-10-22T19:08:45.786" v="3581" actId="14100"/>
          <ac:picMkLst>
            <pc:docMk/>
            <pc:sldMk cId="2277563292" sldId="264"/>
            <ac:picMk id="5" creationId="{354E420F-7551-4BA3-8DB7-49C7F4DE0507}"/>
          </ac:picMkLst>
        </pc:picChg>
        <pc:picChg chg="add del mod">
          <ac:chgData name="Subhajit Sahu" userId="4f120548575355b2" providerId="Windows Live" clId="Web-{D6BF4B0C-F3F2-4222-9D98-68FB56610FDC}" dt="2020-10-22T19:07:17.051" v="3565"/>
          <ac:picMkLst>
            <pc:docMk/>
            <pc:sldMk cId="2277563292" sldId="264"/>
            <ac:picMk id="6" creationId="{E5B2B737-2B4B-4AF5-B5A3-10ABAE6F6973}"/>
          </ac:picMkLst>
        </pc:picChg>
        <pc:picChg chg="add mod ord">
          <ac:chgData name="Subhajit Sahu" userId="4f120548575355b2" providerId="Windows Live" clId="Web-{D6BF4B0C-F3F2-4222-9D98-68FB56610FDC}" dt="2020-10-22T19:08:35.864" v="3579" actId="14100"/>
          <ac:picMkLst>
            <pc:docMk/>
            <pc:sldMk cId="2277563292" sldId="264"/>
            <ac:picMk id="7" creationId="{DC8BAA55-4AB6-4922-B9F6-2BE9CE56914B}"/>
          </ac:picMkLst>
        </pc:picChg>
      </pc:sldChg>
      <pc:sldChg chg="addSp delSp modSp add ord replId">
        <pc:chgData name="Subhajit Sahu" userId="4f120548575355b2" providerId="Windows Live" clId="Web-{D6BF4B0C-F3F2-4222-9D98-68FB56610FDC}" dt="2020-10-22T19:48:37.732" v="4138" actId="1076"/>
        <pc:sldMkLst>
          <pc:docMk/>
          <pc:sldMk cId="210382635" sldId="265"/>
        </pc:sldMkLst>
        <pc:spChg chg="mod">
          <ac:chgData name="Subhajit Sahu" userId="4f120548575355b2" providerId="Windows Live" clId="Web-{D6BF4B0C-F3F2-4222-9D98-68FB56610FDC}" dt="2020-10-22T19:19:34.821" v="3756" actId="20577"/>
          <ac:spMkLst>
            <pc:docMk/>
            <pc:sldMk cId="210382635" sldId="265"/>
            <ac:spMk id="2" creationId="{0F6F2934-CE6D-409D-8251-47F7D3E91262}"/>
          </ac:spMkLst>
        </pc:spChg>
        <pc:spChg chg="mod">
          <ac:chgData name="Subhajit Sahu" userId="4f120548575355b2" providerId="Windows Live" clId="Web-{D6BF4B0C-F3F2-4222-9D98-68FB56610FDC}" dt="2020-10-22T19:47:17.613" v="4131" actId="20577"/>
          <ac:spMkLst>
            <pc:docMk/>
            <pc:sldMk cId="210382635" sldId="265"/>
            <ac:spMk id="4" creationId="{96EF477F-4E2A-462B-BAB0-D0707F538CAC}"/>
          </ac:spMkLst>
        </pc:spChg>
        <pc:spChg chg="add del mod">
          <ac:chgData name="Subhajit Sahu" userId="4f120548575355b2" providerId="Windows Live" clId="Web-{D6BF4B0C-F3F2-4222-9D98-68FB56610FDC}" dt="2020-10-22T19:00:28.330" v="3472"/>
          <ac:spMkLst>
            <pc:docMk/>
            <pc:sldMk cId="210382635" sldId="265"/>
            <ac:spMk id="7" creationId="{2B127216-0138-4BCF-BB77-EDEAAEEA3ECE}"/>
          </ac:spMkLst>
        </pc:spChg>
        <pc:spChg chg="add mod">
          <ac:chgData name="Subhajit Sahu" userId="4f120548575355b2" providerId="Windows Live" clId="Web-{D6BF4B0C-F3F2-4222-9D98-68FB56610FDC}" dt="2020-10-22T19:42:21.377" v="3980" actId="20577"/>
          <ac:spMkLst>
            <pc:docMk/>
            <pc:sldMk cId="210382635" sldId="265"/>
            <ac:spMk id="9" creationId="{4E494B4E-8A68-4F0B-891E-3EA5268E39E8}"/>
          </ac:spMkLst>
        </pc:spChg>
        <pc:spChg chg="add del mod">
          <ac:chgData name="Subhajit Sahu" userId="4f120548575355b2" providerId="Windows Live" clId="Web-{D6BF4B0C-F3F2-4222-9D98-68FB56610FDC}" dt="2020-10-22T19:48:32.904" v="4135"/>
          <ac:spMkLst>
            <pc:docMk/>
            <pc:sldMk cId="210382635" sldId="265"/>
            <ac:spMk id="12" creationId="{343168F9-1BBD-4793-AB4C-CBDF3137BE56}"/>
          </ac:spMkLst>
        </pc:spChg>
        <pc:picChg chg="del">
          <ac:chgData name="Subhajit Sahu" userId="4f120548575355b2" providerId="Windows Live" clId="Web-{D6BF4B0C-F3F2-4222-9D98-68FB56610FDC}" dt="2020-10-22T19:00:27.220" v="3471"/>
          <ac:picMkLst>
            <pc:docMk/>
            <pc:sldMk cId="210382635" sldId="265"/>
            <ac:picMk id="5" creationId="{354E420F-7551-4BA3-8DB7-49C7F4DE0507}"/>
          </ac:picMkLst>
        </pc:picChg>
        <pc:picChg chg="del mod">
          <ac:chgData name="Subhajit Sahu" userId="4f120548575355b2" providerId="Windows Live" clId="Web-{D6BF4B0C-F3F2-4222-9D98-68FB56610FDC}" dt="2020-10-22T19:39:56.938" v="3907"/>
          <ac:picMkLst>
            <pc:docMk/>
            <pc:sldMk cId="210382635" sldId="265"/>
            <ac:picMk id="6" creationId="{E5B2B737-2B4B-4AF5-B5A3-10ABAE6F6973}"/>
          </ac:picMkLst>
        </pc:picChg>
        <pc:picChg chg="add del mod ord">
          <ac:chgData name="Subhajit Sahu" userId="4f120548575355b2" providerId="Windows Live" clId="Web-{D6BF4B0C-F3F2-4222-9D98-68FB56610FDC}" dt="2020-10-22T19:48:31.607" v="4134"/>
          <ac:picMkLst>
            <pc:docMk/>
            <pc:sldMk cId="210382635" sldId="265"/>
            <ac:picMk id="8" creationId="{AE9024DE-B6B8-4AD7-A3F4-7D246182B3D1}"/>
          </ac:picMkLst>
        </pc:picChg>
        <pc:picChg chg="add mod ord">
          <ac:chgData name="Subhajit Sahu" userId="4f120548575355b2" providerId="Windows Live" clId="Web-{D6BF4B0C-F3F2-4222-9D98-68FB56610FDC}" dt="2020-10-22T19:40:41.204" v="3917" actId="1076"/>
          <ac:picMkLst>
            <pc:docMk/>
            <pc:sldMk cId="210382635" sldId="265"/>
            <ac:picMk id="10" creationId="{E3E526EF-D4E5-4724-9D7B-FD9146557EAF}"/>
          </ac:picMkLst>
        </pc:picChg>
        <pc:picChg chg="add mod ord">
          <ac:chgData name="Subhajit Sahu" userId="4f120548575355b2" providerId="Windows Live" clId="Web-{D6BF4B0C-F3F2-4222-9D98-68FB56610FDC}" dt="2020-10-22T19:48:37.732" v="4138" actId="1076"/>
          <ac:picMkLst>
            <pc:docMk/>
            <pc:sldMk cId="210382635" sldId="265"/>
            <ac:picMk id="13" creationId="{88443BC2-9B18-4466-B470-CC974836D5B1}"/>
          </ac:picMkLst>
        </pc:picChg>
      </pc:sldChg>
      <pc:sldChg chg="add replId">
        <pc:chgData name="Subhajit Sahu" userId="4f120548575355b2" providerId="Windows Live" clId="Web-{D6BF4B0C-F3F2-4222-9D98-68FB56610FDC}" dt="2020-10-22T19:19:31.180" v="3755"/>
        <pc:sldMkLst>
          <pc:docMk/>
          <pc:sldMk cId="1759617263" sldId="266"/>
        </pc:sldMkLst>
      </pc:sldChg>
      <pc:sldChg chg="addSp delSp modSp new del">
        <pc:chgData name="Subhajit Sahu" userId="4f120548575355b2" providerId="Windows Live" clId="Web-{D6BF4B0C-F3F2-4222-9D98-68FB56610FDC}" dt="2020-10-22T21:03:42.870" v="5354"/>
        <pc:sldMkLst>
          <pc:docMk/>
          <pc:sldMk cId="782954440" sldId="267"/>
        </pc:sldMkLst>
        <pc:spChg chg="mod">
          <ac:chgData name="Subhajit Sahu" userId="4f120548575355b2" providerId="Windows Live" clId="Web-{D6BF4B0C-F3F2-4222-9D98-68FB56610FDC}" dt="2020-10-22T20:35:29.392" v="4928" actId="20577"/>
          <ac:spMkLst>
            <pc:docMk/>
            <pc:sldMk cId="782954440" sldId="267"/>
            <ac:spMk id="2" creationId="{AE6861E4-3F89-413B-915C-38F7237286A5}"/>
          </ac:spMkLst>
        </pc:spChg>
        <pc:spChg chg="mod">
          <ac:chgData name="Subhajit Sahu" userId="4f120548575355b2" providerId="Windows Live" clId="Web-{D6BF4B0C-F3F2-4222-9D98-68FB56610FDC}" dt="2020-10-22T20:52:51.632" v="5269" actId="20577"/>
          <ac:spMkLst>
            <pc:docMk/>
            <pc:sldMk cId="782954440" sldId="267"/>
            <ac:spMk id="3" creationId="{76DB0AD3-0152-44D9-8C47-15DDB6BB4DD9}"/>
          </ac:spMkLst>
        </pc:spChg>
        <pc:spChg chg="del">
          <ac:chgData name="Subhajit Sahu" userId="4f120548575355b2" providerId="Windows Live" clId="Web-{D6BF4B0C-F3F2-4222-9D98-68FB56610FDC}" dt="2020-10-22T20:23:43.825" v="4768"/>
          <ac:spMkLst>
            <pc:docMk/>
            <pc:sldMk cId="782954440" sldId="267"/>
            <ac:spMk id="4" creationId="{A1492C10-68E9-4790-BBA3-F6A2A895EA54}"/>
          </ac:spMkLst>
        </pc:spChg>
        <pc:spChg chg="add mod">
          <ac:chgData name="Subhajit Sahu" userId="4f120548575355b2" providerId="Windows Live" clId="Web-{D6BF4B0C-F3F2-4222-9D98-68FB56610FDC}" dt="2020-10-22T20:56:19.243" v="5316" actId="20577"/>
          <ac:spMkLst>
            <pc:docMk/>
            <pc:sldMk cId="782954440" sldId="267"/>
            <ac:spMk id="7" creationId="{AE4DBC5C-641A-4561-9280-0C8559F7610C}"/>
          </ac:spMkLst>
        </pc:spChg>
        <pc:spChg chg="add mod">
          <ac:chgData name="Subhajit Sahu" userId="4f120548575355b2" providerId="Windows Live" clId="Web-{D6BF4B0C-F3F2-4222-9D98-68FB56610FDC}" dt="2020-10-22T20:59:46.635" v="5352" actId="1076"/>
          <ac:spMkLst>
            <pc:docMk/>
            <pc:sldMk cId="782954440" sldId="267"/>
            <ac:spMk id="10" creationId="{54B5971E-9158-4215-A735-6FEA805C1175}"/>
          </ac:spMkLst>
        </pc:spChg>
        <pc:spChg chg="add del mod">
          <ac:chgData name="Subhajit Sahu" userId="4f120548575355b2" providerId="Windows Live" clId="Web-{D6BF4B0C-F3F2-4222-9D98-68FB56610FDC}" dt="2020-10-22T20:54:03.461" v="5273"/>
          <ac:spMkLst>
            <pc:docMk/>
            <pc:sldMk cId="782954440" sldId="267"/>
            <ac:spMk id="14" creationId="{D3C3B0CF-83A3-4FBF-9382-252F8C8ADBD0}"/>
          </ac:spMkLst>
        </pc:spChg>
        <pc:picChg chg="add del mod ord">
          <ac:chgData name="Subhajit Sahu" userId="4f120548575355b2" providerId="Windows Live" clId="Web-{D6BF4B0C-F3F2-4222-9D98-68FB56610FDC}" dt="2020-10-22T20:54:00.789" v="5272"/>
          <ac:picMkLst>
            <pc:docMk/>
            <pc:sldMk cId="782954440" sldId="267"/>
            <ac:picMk id="5" creationId="{3DDEB1F2-BEC3-49B3-9712-4E37CA3D331D}"/>
          </ac:picMkLst>
        </pc:picChg>
        <pc:picChg chg="add del mod ord">
          <ac:chgData name="Subhajit Sahu" userId="4f120548575355b2" providerId="Windows Live" clId="Web-{D6BF4B0C-F3F2-4222-9D98-68FB56610FDC}" dt="2020-10-22T20:29:10.702" v="4862"/>
          <ac:picMkLst>
            <pc:docMk/>
            <pc:sldMk cId="782954440" sldId="267"/>
            <ac:picMk id="8" creationId="{723882CB-5F6E-465A-849E-178BA001C5FA}"/>
          </ac:picMkLst>
        </pc:picChg>
        <pc:picChg chg="add del mod ord">
          <ac:chgData name="Subhajit Sahu" userId="4f120548575355b2" providerId="Windows Live" clId="Web-{D6BF4B0C-F3F2-4222-9D98-68FB56610FDC}" dt="2020-10-22T20:33:48.079" v="4914"/>
          <ac:picMkLst>
            <pc:docMk/>
            <pc:sldMk cId="782954440" sldId="267"/>
            <ac:picMk id="9" creationId="{2972D92C-C2F4-4082-9C9C-6612A1A772E9}"/>
          </ac:picMkLst>
        </pc:picChg>
        <pc:picChg chg="add del mod">
          <ac:chgData name="Subhajit Sahu" userId="4f120548575355b2" providerId="Windows Live" clId="Web-{D6BF4B0C-F3F2-4222-9D98-68FB56610FDC}" dt="2020-10-22T20:58:10.259" v="5319"/>
          <ac:picMkLst>
            <pc:docMk/>
            <pc:sldMk cId="782954440" sldId="267"/>
            <ac:picMk id="11" creationId="{CD781490-E692-4A09-A08E-1C4BD2E54715}"/>
          </ac:picMkLst>
        </pc:picChg>
        <pc:picChg chg="add del mod ord">
          <ac:chgData name="Subhajit Sahu" userId="4f120548575355b2" providerId="Windows Live" clId="Web-{D6BF4B0C-F3F2-4222-9D98-68FB56610FDC}" dt="2020-10-22T20:58:11.259" v="5320"/>
          <ac:picMkLst>
            <pc:docMk/>
            <pc:sldMk cId="782954440" sldId="267"/>
            <ac:picMk id="12" creationId="{9520A8C2-0D07-42B6-92C5-1DD84EC10C42}"/>
          </ac:picMkLst>
        </pc:picChg>
        <pc:picChg chg="add mod ord">
          <ac:chgData name="Subhajit Sahu" userId="4f120548575355b2" providerId="Windows Live" clId="Web-{D6BF4B0C-F3F2-4222-9D98-68FB56610FDC}" dt="2020-10-22T20:55:03.539" v="5280" actId="14100"/>
          <ac:picMkLst>
            <pc:docMk/>
            <pc:sldMk cId="782954440" sldId="267"/>
            <ac:picMk id="15" creationId="{57649B03-A06C-4CBB-B36D-3E0BC9BCBAD3}"/>
          </ac:picMkLst>
        </pc:picChg>
        <pc:picChg chg="add mod">
          <ac:chgData name="Subhajit Sahu" userId="4f120548575355b2" providerId="Windows Live" clId="Web-{D6BF4B0C-F3F2-4222-9D98-68FB56610FDC}" dt="2020-10-22T20:58:46.619" v="5325" actId="1076"/>
          <ac:picMkLst>
            <pc:docMk/>
            <pc:sldMk cId="782954440" sldId="267"/>
            <ac:picMk id="16" creationId="{EDB19CE6-8E30-4FDC-BEF1-51F5913CEA7B}"/>
          </ac:picMkLst>
        </pc:picChg>
      </pc:sldChg>
      <pc:sldChg chg="add replId">
        <pc:chgData name="Subhajit Sahu" userId="4f120548575355b2" providerId="Windows Live" clId="Web-{D6BF4B0C-F3F2-4222-9D98-68FB56610FDC}" dt="2020-10-22T20:35:26.173" v="4925"/>
        <pc:sldMkLst>
          <pc:docMk/>
          <pc:sldMk cId="427227652" sldId="268"/>
        </pc:sldMkLst>
      </pc:sldChg>
      <pc:sldChg chg="add replId">
        <pc:chgData name="Subhajit Sahu" userId="4f120548575355b2" providerId="Windows Live" clId="Web-{D6BF4B0C-F3F2-4222-9D98-68FB56610FDC}" dt="2020-10-22T21:03:30.339" v="5353"/>
        <pc:sldMkLst>
          <pc:docMk/>
          <pc:sldMk cId="2951394644" sldId="269"/>
        </pc:sldMkLst>
      </pc:sldChg>
      <pc:sldChg chg="addSp delSp modSp new ord">
        <pc:chgData name="Subhajit Sahu" userId="4f120548575355b2" providerId="Windows Live" clId="Web-{D6BF4B0C-F3F2-4222-9D98-68FB56610FDC}" dt="2020-10-22T23:02:15.630" v="6027"/>
        <pc:sldMkLst>
          <pc:docMk/>
          <pc:sldMk cId="404083280" sldId="270"/>
        </pc:sldMkLst>
        <pc:spChg chg="del">
          <ac:chgData name="Subhajit Sahu" userId="4f120548575355b2" providerId="Windows Live" clId="Web-{D6BF4B0C-F3F2-4222-9D98-68FB56610FDC}" dt="2020-10-22T22:33:39.753" v="5783"/>
          <ac:spMkLst>
            <pc:docMk/>
            <pc:sldMk cId="404083280" sldId="270"/>
            <ac:spMk id="2" creationId="{883E1970-799F-44C8-BD06-18D6B5F75B94}"/>
          </ac:spMkLst>
        </pc:spChg>
        <pc:spChg chg="del">
          <ac:chgData name="Subhajit Sahu" userId="4f120548575355b2" providerId="Windows Live" clId="Web-{D6BF4B0C-F3F2-4222-9D98-68FB56610FDC}" dt="2020-10-22T22:09:33.218" v="5662"/>
          <ac:spMkLst>
            <pc:docMk/>
            <pc:sldMk cId="404083280" sldId="270"/>
            <ac:spMk id="3" creationId="{70DA4AD1-53D3-4FDA-AA52-CC525D506C27}"/>
          </ac:spMkLst>
        </pc:spChg>
        <pc:picChg chg="add mod ord">
          <ac:chgData name="Subhajit Sahu" userId="4f120548575355b2" providerId="Windows Live" clId="Web-{D6BF4B0C-F3F2-4222-9D98-68FB56610FDC}" dt="2020-10-22T22:33:44.425" v="5784" actId="1076"/>
          <ac:picMkLst>
            <pc:docMk/>
            <pc:sldMk cId="404083280" sldId="270"/>
            <ac:picMk id="4" creationId="{DF88DEC8-5B6B-46F0-9D02-18A45EC8C4ED}"/>
          </ac:picMkLst>
        </pc:picChg>
      </pc:sldChg>
      <pc:sldChg chg="addSp delSp modSp new ord">
        <pc:chgData name="Subhajit Sahu" userId="4f120548575355b2" providerId="Windows Live" clId="Web-{D6BF4B0C-F3F2-4222-9D98-68FB56610FDC}" dt="2020-10-22T23:05:21.569" v="6051" actId="1076"/>
        <pc:sldMkLst>
          <pc:docMk/>
          <pc:sldMk cId="1721008623" sldId="271"/>
        </pc:sldMkLst>
        <pc:spChg chg="mod">
          <ac:chgData name="Subhajit Sahu" userId="4f120548575355b2" providerId="Windows Live" clId="Web-{D6BF4B0C-F3F2-4222-9D98-68FB56610FDC}" dt="2020-10-22T22:38:23.911" v="5818" actId="20577"/>
          <ac:spMkLst>
            <pc:docMk/>
            <pc:sldMk cId="1721008623" sldId="271"/>
            <ac:spMk id="2" creationId="{3221755A-0CC3-484D-92DB-48D4044E7767}"/>
          </ac:spMkLst>
        </pc:spChg>
        <pc:spChg chg="del">
          <ac:chgData name="Subhajit Sahu" userId="4f120548575355b2" providerId="Windows Live" clId="Web-{D6BF4B0C-F3F2-4222-9D98-68FB56610FDC}" dt="2020-10-22T22:35:22.504" v="5797"/>
          <ac:spMkLst>
            <pc:docMk/>
            <pc:sldMk cId="1721008623" sldId="271"/>
            <ac:spMk id="3" creationId="{C8A26CF4-2CE1-4E07-976B-A20A3F0CB197}"/>
          </ac:spMkLst>
        </pc:spChg>
        <pc:spChg chg="del">
          <ac:chgData name="Subhajit Sahu" userId="4f120548575355b2" providerId="Windows Live" clId="Web-{D6BF4B0C-F3F2-4222-9D98-68FB56610FDC}" dt="2020-10-22T22:34:23.769" v="5794"/>
          <ac:spMkLst>
            <pc:docMk/>
            <pc:sldMk cId="1721008623" sldId="271"/>
            <ac:spMk id="4" creationId="{FFC5E5A6-0007-472A-BD8A-A4E9BEFD9D78}"/>
          </ac:spMkLst>
        </pc:spChg>
        <pc:spChg chg="add mod">
          <ac:chgData name="Subhajit Sahu" userId="4f120548575355b2" providerId="Windows Live" clId="Web-{D6BF4B0C-F3F2-4222-9D98-68FB56610FDC}" dt="2020-10-22T22:51:14.540" v="5847" actId="20577"/>
          <ac:spMkLst>
            <pc:docMk/>
            <pc:sldMk cId="1721008623" sldId="271"/>
            <ac:spMk id="11" creationId="{2E78E3B8-00F6-4FE0-B105-F9B851A27F5B}"/>
          </ac:spMkLst>
        </pc:spChg>
        <pc:picChg chg="add mod ord">
          <ac:chgData name="Subhajit Sahu" userId="4f120548575355b2" providerId="Windows Live" clId="Web-{D6BF4B0C-F3F2-4222-9D98-68FB56610FDC}" dt="2020-10-22T22:36:42.098" v="5805" actId="1076"/>
          <ac:picMkLst>
            <pc:docMk/>
            <pc:sldMk cId="1721008623" sldId="271"/>
            <ac:picMk id="5" creationId="{E2326493-885D-4CA1-B125-16DAEAA56E59}"/>
          </ac:picMkLst>
        </pc:picChg>
        <pc:picChg chg="add mod ord">
          <ac:chgData name="Subhajit Sahu" userId="4f120548575355b2" providerId="Windows Live" clId="Web-{D6BF4B0C-F3F2-4222-9D98-68FB56610FDC}" dt="2020-10-22T22:36:27.973" v="5803" actId="1076"/>
          <ac:picMkLst>
            <pc:docMk/>
            <pc:sldMk cId="1721008623" sldId="271"/>
            <ac:picMk id="6" creationId="{F5E2A588-69CD-4225-8A47-06E6D3F15EF2}"/>
          </ac:picMkLst>
        </pc:picChg>
        <pc:picChg chg="add del mod">
          <ac:chgData name="Subhajit Sahu" userId="4f120548575355b2" providerId="Windows Live" clId="Web-{D6BF4B0C-F3F2-4222-9D98-68FB56610FDC}" dt="2020-10-22T22:39:00.411" v="5823"/>
          <ac:picMkLst>
            <pc:docMk/>
            <pc:sldMk cId="1721008623" sldId="271"/>
            <ac:picMk id="7" creationId="{86F0DA3B-0212-42C6-A565-FF8F8500D142}"/>
          </ac:picMkLst>
        </pc:picChg>
        <pc:picChg chg="add mod">
          <ac:chgData name="Subhajit Sahu" userId="4f120548575355b2" providerId="Windows Live" clId="Web-{D6BF4B0C-F3F2-4222-9D98-68FB56610FDC}" dt="2020-10-22T22:38:57.818" v="5822" actId="1076"/>
          <ac:picMkLst>
            <pc:docMk/>
            <pc:sldMk cId="1721008623" sldId="271"/>
            <ac:picMk id="8" creationId="{2A2F38F7-CF5A-43BE-872D-891D6617AD26}"/>
          </ac:picMkLst>
        </pc:picChg>
        <pc:picChg chg="add mod">
          <ac:chgData name="Subhajit Sahu" userId="4f120548575355b2" providerId="Windows Live" clId="Web-{D6BF4B0C-F3F2-4222-9D98-68FB56610FDC}" dt="2020-10-22T22:51:29.462" v="5850" actId="1076"/>
          <ac:picMkLst>
            <pc:docMk/>
            <pc:sldMk cId="1721008623" sldId="271"/>
            <ac:picMk id="9" creationId="{040D2085-8C1F-48C0-A664-5BF75AAACB3F}"/>
          </ac:picMkLst>
        </pc:picChg>
        <pc:picChg chg="add mod">
          <ac:chgData name="Subhajit Sahu" userId="4f120548575355b2" providerId="Windows Live" clId="Web-{D6BF4B0C-F3F2-4222-9D98-68FB56610FDC}" dt="2020-10-22T23:05:21.569" v="6051" actId="1076"/>
          <ac:picMkLst>
            <pc:docMk/>
            <pc:sldMk cId="1721008623" sldId="271"/>
            <ac:picMk id="12" creationId="{BC5B7BAD-9B33-45E0-A256-81D66666BF45}"/>
          </ac:picMkLst>
        </pc:picChg>
      </pc:sldChg>
      <pc:sldChg chg="addSp delSp modSp new del">
        <pc:chgData name="Subhajit Sahu" userId="4f120548575355b2" providerId="Windows Live" clId="Web-{D6BF4B0C-F3F2-4222-9D98-68FB56610FDC}" dt="2020-10-22T22:34:11.582" v="5792"/>
        <pc:sldMkLst>
          <pc:docMk/>
          <pc:sldMk cId="3129229855" sldId="271"/>
        </pc:sldMkLst>
        <pc:spChg chg="del">
          <ac:chgData name="Subhajit Sahu" userId="4f120548575355b2" providerId="Windows Live" clId="Web-{D6BF4B0C-F3F2-4222-9D98-68FB56610FDC}" dt="2020-10-22T22:33:49.347" v="5785"/>
          <ac:spMkLst>
            <pc:docMk/>
            <pc:sldMk cId="3129229855" sldId="271"/>
            <ac:spMk id="2" creationId="{39212804-9CFB-404A-B34A-5661FEF2E229}"/>
          </ac:spMkLst>
        </pc:spChg>
        <pc:spChg chg="del">
          <ac:chgData name="Subhajit Sahu" userId="4f120548575355b2" providerId="Windows Live" clId="Web-{D6BF4B0C-F3F2-4222-9D98-68FB56610FDC}" dt="2020-10-22T22:33:52.175" v="5786"/>
          <ac:spMkLst>
            <pc:docMk/>
            <pc:sldMk cId="3129229855" sldId="271"/>
            <ac:spMk id="3" creationId="{786857D2-9746-4FCD-8DEA-3F5D97E87702}"/>
          </ac:spMkLst>
        </pc:spChg>
        <pc:picChg chg="add mod ord">
          <ac:chgData name="Subhajit Sahu" userId="4f120548575355b2" providerId="Windows Live" clId="Web-{D6BF4B0C-F3F2-4222-9D98-68FB56610FDC}" dt="2020-10-22T22:34:09.316" v="5791" actId="14100"/>
          <ac:picMkLst>
            <pc:docMk/>
            <pc:sldMk cId="3129229855" sldId="271"/>
            <ac:picMk id="4" creationId="{043D7DED-9089-4BE0-B741-C274D51575F0}"/>
          </ac:picMkLst>
        </pc:picChg>
      </pc:sldChg>
      <pc:sldChg chg="addSp delSp modSp new ord">
        <pc:chgData name="Subhajit Sahu" userId="4f120548575355b2" providerId="Windows Live" clId="Web-{D6BF4B0C-F3F2-4222-9D98-68FB56610FDC}" dt="2020-10-22T23:02:36.365" v="6029"/>
        <pc:sldMkLst>
          <pc:docMk/>
          <pc:sldMk cId="3638130415" sldId="272"/>
        </pc:sldMkLst>
        <pc:spChg chg="mod">
          <ac:chgData name="Subhajit Sahu" userId="4f120548575355b2" providerId="Windows Live" clId="Web-{D6BF4B0C-F3F2-4222-9D98-68FB56610FDC}" dt="2020-10-22T22:53:05.979" v="5864" actId="20577"/>
          <ac:spMkLst>
            <pc:docMk/>
            <pc:sldMk cId="3638130415" sldId="272"/>
            <ac:spMk id="2" creationId="{26B2EFA2-DEE0-4FCB-A352-77E8A1EF4CFF}"/>
          </ac:spMkLst>
        </pc:spChg>
        <pc:spChg chg="mod">
          <ac:chgData name="Subhajit Sahu" userId="4f120548575355b2" providerId="Windows Live" clId="Web-{D6BF4B0C-F3F2-4222-9D98-68FB56610FDC}" dt="2020-10-22T23:01:55.333" v="6022" actId="20577"/>
          <ac:spMkLst>
            <pc:docMk/>
            <pc:sldMk cId="3638130415" sldId="272"/>
            <ac:spMk id="3" creationId="{9E42274B-A8FA-4F62-9DBE-DC3276574DDB}"/>
          </ac:spMkLst>
        </pc:spChg>
        <pc:spChg chg="del">
          <ac:chgData name="Subhajit Sahu" userId="4f120548575355b2" providerId="Windows Live" clId="Web-{D6BF4B0C-F3F2-4222-9D98-68FB56610FDC}" dt="2020-10-22T22:53:13.525" v="5867"/>
          <ac:spMkLst>
            <pc:docMk/>
            <pc:sldMk cId="3638130415" sldId="272"/>
            <ac:spMk id="4" creationId="{94174745-24BB-473C-8302-FC7760AD5D30}"/>
          </ac:spMkLst>
        </pc:spChg>
        <pc:spChg chg="add mod">
          <ac:chgData name="Subhajit Sahu" userId="4f120548575355b2" providerId="Windows Live" clId="Web-{D6BF4B0C-F3F2-4222-9D98-68FB56610FDC}" dt="2020-10-22T22:54:07.838" v="5885" actId="1076"/>
          <ac:spMkLst>
            <pc:docMk/>
            <pc:sldMk cId="3638130415" sldId="272"/>
            <ac:spMk id="6" creationId="{CC4674A2-69CA-43F2-9474-1C0FC08F7864}"/>
          </ac:spMkLst>
        </pc:spChg>
        <pc:picChg chg="add mod ord">
          <ac:chgData name="Subhajit Sahu" userId="4f120548575355b2" providerId="Windows Live" clId="Web-{D6BF4B0C-F3F2-4222-9D98-68FB56610FDC}" dt="2020-10-22T22:53:20.901" v="5869" actId="14100"/>
          <ac:picMkLst>
            <pc:docMk/>
            <pc:sldMk cId="3638130415" sldId="272"/>
            <ac:picMk id="5" creationId="{D4E04F82-46FB-4442-A8D5-D3FCE37150AB}"/>
          </ac:picMkLst>
        </pc:picChg>
      </pc:sldChg>
    </pc:docChg>
  </pc:docChgLst>
  <pc:docChgLst>
    <pc:chgData name="Subhajit Sahu" userId="4f120548575355b2" providerId="Windows Live" clId="Web-{16D14213-BE6C-4830-A6B5-929175570C5E}"/>
    <pc:docChg chg="addSld delSld modSld sldOrd">
      <pc:chgData name="Subhajit Sahu" userId="4f120548575355b2" providerId="Windows Live" clId="Web-{16D14213-BE6C-4830-A6B5-929175570C5E}" dt="2020-10-22T14:29:02.920" v="1098" actId="1076"/>
      <pc:docMkLst>
        <pc:docMk/>
      </pc:docMkLst>
      <pc:sldChg chg="del">
        <pc:chgData name="Subhajit Sahu" userId="4f120548575355b2" providerId="Windows Live" clId="Web-{16D14213-BE6C-4830-A6B5-929175570C5E}" dt="2020-10-22T10:55:00.836" v="1"/>
        <pc:sldMkLst>
          <pc:docMk/>
          <pc:sldMk cId="109857222" sldId="256"/>
        </pc:sldMkLst>
      </pc:sldChg>
      <pc:sldChg chg="addSp delSp modSp new">
        <pc:chgData name="Subhajit Sahu" userId="4f120548575355b2" providerId="Windows Live" clId="Web-{16D14213-BE6C-4830-A6B5-929175570C5E}" dt="2020-10-22T14:10:22.449" v="693" actId="20577"/>
        <pc:sldMkLst>
          <pc:docMk/>
          <pc:sldMk cId="2060633924" sldId="257"/>
        </pc:sldMkLst>
        <pc:spChg chg="del">
          <ac:chgData name="Subhajit Sahu" userId="4f120548575355b2" providerId="Windows Live" clId="Web-{16D14213-BE6C-4830-A6B5-929175570C5E}" dt="2020-10-22T11:29:51.445" v="10"/>
          <ac:spMkLst>
            <pc:docMk/>
            <pc:sldMk cId="2060633924" sldId="257"/>
            <ac:spMk id="2" creationId="{0F61C3D4-603B-442E-B33B-2F3C2FDAEA20}"/>
          </ac:spMkLst>
        </pc:spChg>
        <pc:spChg chg="add del">
          <ac:chgData name="Subhajit Sahu" userId="4f120548575355b2" providerId="Windows Live" clId="Web-{16D14213-BE6C-4830-A6B5-929175570C5E}" dt="2020-10-22T11:00:50.619" v="4"/>
          <ac:spMkLst>
            <pc:docMk/>
            <pc:sldMk cId="2060633924" sldId="257"/>
            <ac:spMk id="3" creationId="{9459CD91-456D-42AA-A9FC-ABE8A0305E39}"/>
          </ac:spMkLst>
        </pc:spChg>
        <pc:spChg chg="add del mod">
          <ac:chgData name="Subhajit Sahu" userId="4f120548575355b2" providerId="Windows Live" clId="Web-{16D14213-BE6C-4830-A6B5-929175570C5E}" dt="2020-10-22T11:30:41.195" v="12"/>
          <ac:spMkLst>
            <pc:docMk/>
            <pc:sldMk cId="2060633924" sldId="257"/>
            <ac:spMk id="5" creationId="{95A77E43-EECC-4216-899B-54A80139DFEC}"/>
          </ac:spMkLst>
        </pc:spChg>
        <pc:spChg chg="add del mod">
          <ac:chgData name="Subhajit Sahu" userId="4f120548575355b2" providerId="Windows Live" clId="Web-{16D14213-BE6C-4830-A6B5-929175570C5E}" dt="2020-10-22T11:29:32.116" v="7"/>
          <ac:spMkLst>
            <pc:docMk/>
            <pc:sldMk cId="2060633924" sldId="257"/>
            <ac:spMk id="7" creationId="{52A5FFBC-45E7-41B1-AA6C-9106A8940822}"/>
          </ac:spMkLst>
        </pc:spChg>
        <pc:spChg chg="add del mod">
          <ac:chgData name="Subhajit Sahu" userId="4f120548575355b2" providerId="Windows Live" clId="Web-{16D14213-BE6C-4830-A6B5-929175570C5E}" dt="2020-10-22T14:10:22.449" v="693" actId="20577"/>
          <ac:spMkLst>
            <pc:docMk/>
            <pc:sldMk cId="2060633924" sldId="257"/>
            <ac:spMk id="8" creationId="{4AB4E0E0-201D-4DC5-BA73-3B19A3068586}"/>
          </ac:spMkLst>
        </pc:spChg>
        <pc:spChg chg="add del mod">
          <ac:chgData name="Subhajit Sahu" userId="4f120548575355b2" providerId="Windows Live" clId="Web-{16D14213-BE6C-4830-A6B5-929175570C5E}" dt="2020-10-22T11:48:50.658" v="102"/>
          <ac:spMkLst>
            <pc:docMk/>
            <pc:sldMk cId="2060633924" sldId="257"/>
            <ac:spMk id="12" creationId="{0E15DA44-61F9-4C94-8C3D-84EF97B4B8D5}"/>
          </ac:spMkLst>
        </pc:spChg>
        <pc:spChg chg="add mod">
          <ac:chgData name="Subhajit Sahu" userId="4f120548575355b2" providerId="Windows Live" clId="Web-{16D14213-BE6C-4830-A6B5-929175570C5E}" dt="2020-10-22T13:58:28.177" v="420" actId="1076"/>
          <ac:spMkLst>
            <pc:docMk/>
            <pc:sldMk cId="2060633924" sldId="257"/>
            <ac:spMk id="13" creationId="{CF154A15-4B6D-4DCB-8C07-5346CDF28A04}"/>
          </ac:spMkLst>
        </pc:spChg>
        <pc:spChg chg="add mod">
          <ac:chgData name="Subhajit Sahu" userId="4f120548575355b2" providerId="Windows Live" clId="Web-{16D14213-BE6C-4830-A6B5-929175570C5E}" dt="2020-10-22T11:54:45.879" v="286" actId="1076"/>
          <ac:spMkLst>
            <pc:docMk/>
            <pc:sldMk cId="2060633924" sldId="257"/>
            <ac:spMk id="14" creationId="{52E3DEF1-DC88-4421-84E2-829E005B460F}"/>
          </ac:spMkLst>
        </pc:spChg>
        <pc:spChg chg="add del mod">
          <ac:chgData name="Subhajit Sahu" userId="4f120548575355b2" providerId="Windows Live" clId="Web-{16D14213-BE6C-4830-A6B5-929175570C5E}" dt="2020-10-22T11:56:14.270" v="292"/>
          <ac:spMkLst>
            <pc:docMk/>
            <pc:sldMk cId="2060633924" sldId="257"/>
            <ac:spMk id="15" creationId="{3CB18F9A-A8D3-49D5-BE27-C6A4002CE3FC}"/>
          </ac:spMkLst>
        </pc:spChg>
        <pc:picChg chg="add del mod ord">
          <ac:chgData name="Subhajit Sahu" userId="4f120548575355b2" providerId="Windows Live" clId="Web-{16D14213-BE6C-4830-A6B5-929175570C5E}" dt="2020-10-22T11:30:10.023" v="11"/>
          <ac:picMkLst>
            <pc:docMk/>
            <pc:sldMk cId="2060633924" sldId="257"/>
            <ac:picMk id="3" creationId="{663DD660-24E4-4FE8-A3D7-9EE271F810E0}"/>
          </ac:picMkLst>
        </pc:picChg>
        <pc:picChg chg="add del mod ord">
          <ac:chgData name="Subhajit Sahu" userId="4f120548575355b2" providerId="Windows Live" clId="Web-{16D14213-BE6C-4830-A6B5-929175570C5E}" dt="2020-10-22T10:59:22.821" v="3"/>
          <ac:picMkLst>
            <pc:docMk/>
            <pc:sldMk cId="2060633924" sldId="257"/>
            <ac:picMk id="4" creationId="{44A94C7E-075C-4A0D-A3EE-A1D33D3BF5C0}"/>
          </ac:picMkLst>
        </pc:picChg>
        <pc:picChg chg="add del mod ord">
          <ac:chgData name="Subhajit Sahu" userId="4f120548575355b2" providerId="Windows Live" clId="Web-{16D14213-BE6C-4830-A6B5-929175570C5E}" dt="2020-10-22T11:04:26.151" v="6"/>
          <ac:picMkLst>
            <pc:docMk/>
            <pc:sldMk cId="2060633924" sldId="257"/>
            <ac:picMk id="5" creationId="{4B48222D-C982-4CA8-BA04-42E72A10E19D}"/>
          </ac:picMkLst>
        </pc:picChg>
        <pc:picChg chg="add mod ord">
          <ac:chgData name="Subhajit Sahu" userId="4f120548575355b2" providerId="Windows Live" clId="Web-{16D14213-BE6C-4830-A6B5-929175570C5E}" dt="2020-10-22T11:30:53.367" v="14" actId="14100"/>
          <ac:picMkLst>
            <pc:docMk/>
            <pc:sldMk cId="2060633924" sldId="257"/>
            <ac:picMk id="6" creationId="{EC917F63-EB17-456F-A695-C05C23F76FA4}"/>
          </ac:picMkLst>
        </pc:picChg>
        <pc:picChg chg="add mod ord">
          <ac:chgData name="Subhajit Sahu" userId="4f120548575355b2" providerId="Windows Live" clId="Web-{16D14213-BE6C-4830-A6B5-929175570C5E}" dt="2020-10-22T11:46:36.548" v="85" actId="1076"/>
          <ac:picMkLst>
            <pc:docMk/>
            <pc:sldMk cId="2060633924" sldId="257"/>
            <ac:picMk id="9" creationId="{6CB32EE4-F1C9-4829-8417-6669E9999601}"/>
          </ac:picMkLst>
        </pc:picChg>
        <pc:picChg chg="add del mod">
          <ac:chgData name="Subhajit Sahu" userId="4f120548575355b2" providerId="Windows Live" clId="Web-{16D14213-BE6C-4830-A6B5-929175570C5E}" dt="2020-10-22T11:48:02.845" v="92"/>
          <ac:picMkLst>
            <pc:docMk/>
            <pc:sldMk cId="2060633924" sldId="257"/>
            <ac:picMk id="10" creationId="{82369133-88F8-4297-A7D6-0F1C0E99F149}"/>
          </ac:picMkLst>
        </pc:picChg>
        <pc:picChg chg="add del mod">
          <ac:chgData name="Subhajit Sahu" userId="4f120548575355b2" providerId="Windows Live" clId="Web-{16D14213-BE6C-4830-A6B5-929175570C5E}" dt="2020-10-22T11:48:13.423" v="97"/>
          <ac:picMkLst>
            <pc:docMk/>
            <pc:sldMk cId="2060633924" sldId="257"/>
            <ac:picMk id="11" creationId="{9F12C70F-F7D2-4A4D-A90A-693E1086D27F}"/>
          </ac:picMkLst>
        </pc:picChg>
      </pc:sldChg>
      <pc:sldChg chg="addSp delSp modSp new add del ord">
        <pc:chgData name="Subhajit Sahu" userId="4f120548575355b2" providerId="Windows Live" clId="Web-{16D14213-BE6C-4830-A6B5-929175570C5E}" dt="2020-10-22T14:27:56.795" v="1072"/>
        <pc:sldMkLst>
          <pc:docMk/>
          <pc:sldMk cId="3952687625" sldId="258"/>
        </pc:sldMkLst>
        <pc:spChg chg="del">
          <ac:chgData name="Subhajit Sahu" userId="4f120548575355b2" providerId="Windows Live" clId="Web-{16D14213-BE6C-4830-A6B5-929175570C5E}" dt="2020-10-22T14:11:48.659" v="697"/>
          <ac:spMkLst>
            <pc:docMk/>
            <pc:sldMk cId="3952687625" sldId="258"/>
            <ac:spMk id="3" creationId="{571E124F-7261-4589-949D-A8C1E88860D3}"/>
          </ac:spMkLst>
        </pc:spChg>
        <pc:spChg chg="add mod">
          <ac:chgData name="Subhajit Sahu" userId="4f120548575355b2" providerId="Windows Live" clId="Web-{16D14213-BE6C-4830-A6B5-929175570C5E}" dt="2020-10-22T14:12:43.159" v="704"/>
          <ac:spMkLst>
            <pc:docMk/>
            <pc:sldMk cId="3952687625" sldId="258"/>
            <ac:spMk id="6" creationId="{4B6914F4-8ED0-4C1F-9681-2CC6F635D5D9}"/>
          </ac:spMkLst>
        </pc:spChg>
        <pc:picChg chg="add del mod ord">
          <ac:chgData name="Subhajit Sahu" userId="4f120548575355b2" providerId="Windows Live" clId="Web-{16D14213-BE6C-4830-A6B5-929175570C5E}" dt="2020-10-22T14:12:43.159" v="704"/>
          <ac:picMkLst>
            <pc:docMk/>
            <pc:sldMk cId="3952687625" sldId="258"/>
            <ac:picMk id="4" creationId="{FA478BEC-6809-40E4-8D06-9189B10C0B12}"/>
          </ac:picMkLst>
        </pc:picChg>
      </pc:sldChg>
      <pc:sldChg chg="new del">
        <pc:chgData name="Subhajit Sahu" userId="4f120548575355b2" providerId="Windows Live" clId="Web-{16D14213-BE6C-4830-A6B5-929175570C5E}" dt="2020-10-22T14:12:48.253" v="706"/>
        <pc:sldMkLst>
          <pc:docMk/>
          <pc:sldMk cId="1490427673" sldId="259"/>
        </pc:sldMkLst>
      </pc:sldChg>
      <pc:sldChg chg="addSp delSp modSp new add del">
        <pc:chgData name="Subhajit Sahu" userId="4f120548575355b2" providerId="Windows Live" clId="Web-{16D14213-BE6C-4830-A6B5-929175570C5E}" dt="2020-10-22T14:29:02.920" v="1098" actId="1076"/>
        <pc:sldMkLst>
          <pc:docMk/>
          <pc:sldMk cId="2771244105" sldId="259"/>
        </pc:sldMkLst>
        <pc:spChg chg="mod">
          <ac:chgData name="Subhajit Sahu" userId="4f120548575355b2" providerId="Windows Live" clId="Web-{16D14213-BE6C-4830-A6B5-929175570C5E}" dt="2020-10-22T14:13:31.644" v="727" actId="20577"/>
          <ac:spMkLst>
            <pc:docMk/>
            <pc:sldMk cId="2771244105" sldId="259"/>
            <ac:spMk id="2" creationId="{FF41C0C7-DE3E-427C-A752-A586058A04DF}"/>
          </ac:spMkLst>
        </pc:spChg>
        <pc:spChg chg="del">
          <ac:chgData name="Subhajit Sahu" userId="4f120548575355b2" providerId="Windows Live" clId="Web-{16D14213-BE6C-4830-A6B5-929175570C5E}" dt="2020-10-22T14:12:58.706" v="708"/>
          <ac:spMkLst>
            <pc:docMk/>
            <pc:sldMk cId="2771244105" sldId="259"/>
            <ac:spMk id="3" creationId="{CCA19FCA-E82E-45D7-9F8C-754E7F893764}"/>
          </ac:spMkLst>
        </pc:spChg>
        <pc:spChg chg="mod">
          <ac:chgData name="Subhajit Sahu" userId="4f120548575355b2" providerId="Windows Live" clId="Web-{16D14213-BE6C-4830-A6B5-929175570C5E}" dt="2020-10-22T14:26:00.012" v="1069" actId="20577"/>
          <ac:spMkLst>
            <pc:docMk/>
            <pc:sldMk cId="2771244105" sldId="259"/>
            <ac:spMk id="4" creationId="{95DDE371-12CA-4B27-B647-1930AAF40D39}"/>
          </ac:spMkLst>
        </pc:spChg>
        <pc:spChg chg="add mod">
          <ac:chgData name="Subhajit Sahu" userId="4f120548575355b2" providerId="Windows Live" clId="Web-{16D14213-BE6C-4830-A6B5-929175570C5E}" dt="2020-10-22T14:29:02.920" v="1098" actId="1076"/>
          <ac:spMkLst>
            <pc:docMk/>
            <pc:sldMk cId="2771244105" sldId="259"/>
            <ac:spMk id="6" creationId="{3687D4A2-A4E4-4ABE-ABD5-EAE48A2F46F3}"/>
          </ac:spMkLst>
        </pc:spChg>
        <pc:picChg chg="add mod ord">
          <ac:chgData name="Subhajit Sahu" userId="4f120548575355b2" providerId="Windows Live" clId="Web-{16D14213-BE6C-4830-A6B5-929175570C5E}" dt="2020-10-22T14:28:58.623" v="1097" actId="14100"/>
          <ac:picMkLst>
            <pc:docMk/>
            <pc:sldMk cId="2771244105" sldId="259"/>
            <ac:picMk id="5" creationId="{7DAE5E51-66E9-4AF8-8015-6036582E32EA}"/>
          </ac:picMkLst>
        </pc:picChg>
      </pc:sldChg>
      <pc:sldChg chg="addSp delSp modSp new">
        <pc:chgData name="Subhajit Sahu" userId="4f120548575355b2" providerId="Windows Live" clId="Web-{16D14213-BE6C-4830-A6B5-929175570C5E}" dt="2020-10-22T14:28:39.998" v="1094" actId="1076"/>
        <pc:sldMkLst>
          <pc:docMk/>
          <pc:sldMk cId="1953208359" sldId="260"/>
        </pc:sldMkLst>
        <pc:spChg chg="mod">
          <ac:chgData name="Subhajit Sahu" userId="4f120548575355b2" providerId="Windows Live" clId="Web-{16D14213-BE6C-4830-A6B5-929175570C5E}" dt="2020-10-22T14:28:12.560" v="1088" actId="20577"/>
          <ac:spMkLst>
            <pc:docMk/>
            <pc:sldMk cId="1953208359" sldId="260"/>
            <ac:spMk id="2" creationId="{4D648CA0-0FCF-42C3-BA58-5102F0A18441}"/>
          </ac:spMkLst>
        </pc:spChg>
        <pc:spChg chg="del">
          <ac:chgData name="Subhajit Sahu" userId="4f120548575355b2" providerId="Windows Live" clId="Web-{16D14213-BE6C-4830-A6B5-929175570C5E}" dt="2020-10-22T14:28:25.435" v="1091"/>
          <ac:spMkLst>
            <pc:docMk/>
            <pc:sldMk cId="1953208359" sldId="260"/>
            <ac:spMk id="3" creationId="{0F8366B6-313E-4C1A-909E-125B99CF0C14}"/>
          </ac:spMkLst>
        </pc:spChg>
        <pc:picChg chg="add mod ord">
          <ac:chgData name="Subhajit Sahu" userId="4f120548575355b2" providerId="Windows Live" clId="Web-{16D14213-BE6C-4830-A6B5-929175570C5E}" dt="2020-10-22T14:28:39.998" v="1094" actId="1076"/>
          <ac:picMkLst>
            <pc:docMk/>
            <pc:sldMk cId="1953208359" sldId="260"/>
            <ac:picMk id="5" creationId="{95CADCDE-C229-49D2-A963-10D9127F141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DRAM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clock mounted to the side&#10;&#10;Description automatically generated">
            <a:extLst>
              <a:ext uri="{FF2B5EF4-FFF2-40B4-BE49-F238E27FC236}">
                <a16:creationId xmlns:a16="http://schemas.microsoft.com/office/drawing/2014/main" id="{EC917F63-EB17-456F-A695-C05C23F76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1559" y="-5633"/>
            <a:ext cx="4576590" cy="6858563"/>
          </a:xfr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6CB32EE4-F1C9-4829-8417-6669E999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864" y="-4916"/>
            <a:ext cx="3441272" cy="6867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E3DEF1-DC88-4421-84E2-829E005B460F}"/>
              </a:ext>
            </a:extLst>
          </p:cNvPr>
          <p:cNvSpPr txBox="1"/>
          <p:nvPr/>
        </p:nvSpPr>
        <p:spPr>
          <a:xfrm>
            <a:off x="6912075" y="4075"/>
            <a:ext cx="6929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</a:rPr>
              <a:t>Micron</a:t>
            </a:r>
          </a:p>
          <a:p>
            <a:r>
              <a:rPr lang="en-US" sz="1200">
                <a:latin typeface="Consolas"/>
              </a:rPr>
              <a:t>Hynix</a:t>
            </a:r>
            <a:endParaRPr lang="en-US" sz="1200" dirty="0">
              <a:latin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386E9-D6AE-401C-B2BB-057CA78A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DDR SDRAM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42FF9-679A-486C-9468-EA45F75B33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33805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latin typeface="Consolas"/>
              </a:rPr>
              <a:t>Not backward compatible</a:t>
            </a:r>
            <a:endParaRPr lang="en-US" sz="1400">
              <a:latin typeface="Consola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latin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latin typeface="Consolas"/>
              </a:rPr>
              <a:t>Low frequency =&gt;</a:t>
            </a:r>
            <a:endParaRPr lang="en-US" sz="1400">
              <a:latin typeface="Consolas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latin typeface="Consolas"/>
              </a:rPr>
              <a:t>reduced signal integrity requirements.</a:t>
            </a:r>
            <a:endParaRPr lang="en-US" sz="1400">
              <a:latin typeface="Consola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latin typeface="Consola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latin typeface="Consolas"/>
              </a:rPr>
              <a:t>Column x Row x Bank x Rank</a:t>
            </a:r>
            <a:endParaRPr lang="en-US" sz="1400" dirty="0">
              <a:latin typeface="Consolas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latin typeface="Consolas"/>
              </a:rPr>
              <a:t>= DIMM</a:t>
            </a:r>
            <a:endParaRPr lang="en-US" sz="1400" dirty="0">
              <a:latin typeface="Consola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latin typeface="Consolas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latin typeface="Consolas"/>
              </a:rPr>
              <a:t>8chips x 8bit</a:t>
            </a:r>
            <a:endParaRPr lang="en-US" sz="1400" dirty="0">
              <a:latin typeface="Consolas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latin typeface="Consolas"/>
              </a:rPr>
              <a:t>= 64bits (module)</a:t>
            </a:r>
            <a:endParaRPr lang="en-US" sz="1400">
              <a:latin typeface="Consola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>
              <a:latin typeface="Consolas"/>
              <a:ea typeface="+mn-lt"/>
              <a:cs typeface="+mn-lt"/>
            </a:endParaRPr>
          </a:p>
          <a:p>
            <a:endParaRPr lang="en-US" sz="1200" dirty="0">
              <a:latin typeface="Consolas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3B0ABC1-3465-44D0-8944-6460D60F9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" y="4727235"/>
            <a:ext cx="4168877" cy="2135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3025A6-00E0-4C11-B534-6B5214B3E001}"/>
              </a:ext>
            </a:extLst>
          </p:cNvPr>
          <p:cNvSpPr txBox="1"/>
          <p:nvPr/>
        </p:nvSpPr>
        <p:spPr>
          <a:xfrm>
            <a:off x="3679720" y="360493"/>
            <a:ext cx="22169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</a:rPr>
              <a:t>Joint Electron Device Engineering Council</a:t>
            </a:r>
            <a:endParaRPr lang="en-US" sz="1200">
              <a:ea typeface="+mn-lt"/>
              <a:cs typeface="+mn-lt"/>
            </a:endParaRPr>
          </a:p>
          <a:p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063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14C8-AD76-4EBC-AE4F-0051C24D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High Bandwidth Memory (HBM)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2C95-A288-47E5-BFCF-0226EDEE89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latin typeface="Consolas"/>
                <a:cs typeface="Calibri"/>
              </a:rPr>
              <a:t>GDDR5 chips not getting smaller</a:t>
            </a:r>
            <a:endParaRPr lang="en-US" sz="1600" dirty="0">
              <a:latin typeface="Consolas"/>
              <a:cs typeface="Calibri"/>
            </a:endParaRPr>
          </a:p>
          <a:p>
            <a:r>
              <a:rPr lang="en-US" sz="1600">
                <a:latin typeface="Consolas"/>
                <a:cs typeface="Calibri"/>
              </a:rPr>
              <a:t>Large no. of chips needed for high BW</a:t>
            </a:r>
            <a:endParaRPr lang="en-US" sz="1600" dirty="0">
              <a:latin typeface="Consolas"/>
              <a:cs typeface="Calibri"/>
            </a:endParaRPr>
          </a:p>
          <a:p>
            <a:r>
              <a:rPr lang="en-US" sz="1600">
                <a:latin typeface="Consolas"/>
                <a:cs typeface="Calibri"/>
              </a:rPr>
              <a:t>High PCB area needed, complex routing</a:t>
            </a:r>
            <a:endParaRPr lang="en-US" sz="1600" dirty="0">
              <a:latin typeface="Consolas"/>
              <a:cs typeface="Calibri"/>
            </a:endParaRPr>
          </a:p>
          <a:p>
            <a:r>
              <a:rPr lang="en-US" sz="1600">
                <a:latin typeface="Consolas"/>
                <a:cs typeface="Calibri"/>
              </a:rPr>
              <a:t>Higher power needed due to termination</a:t>
            </a:r>
            <a:endParaRPr lang="en-US" sz="1600" dirty="0">
              <a:latin typeface="Consolas"/>
              <a:cs typeface="Calibri"/>
            </a:endParaRPr>
          </a:p>
          <a:p>
            <a:r>
              <a:rPr lang="en-US" sz="1600">
                <a:latin typeface="Consolas"/>
                <a:cs typeface="Calibri"/>
              </a:rPr>
              <a:t>More signal integrity challenges</a:t>
            </a:r>
            <a:endParaRPr lang="en-US" sz="1600" dirty="0">
              <a:latin typeface="Consolas"/>
              <a:cs typeface="Calibri"/>
            </a:endParaRPr>
          </a:p>
          <a:p>
            <a:r>
              <a:rPr lang="en-US" sz="1600">
                <a:latin typeface="Consolas"/>
                <a:cs typeface="Calibri"/>
              </a:rPr>
              <a:t>Larger SoC PHY area needed</a:t>
            </a:r>
            <a:endParaRPr lang="en-US" sz="1600" dirty="0">
              <a:latin typeface="Consolas"/>
              <a:cs typeface="Calibri"/>
            </a:endParaRPr>
          </a:p>
          <a:p>
            <a:endParaRPr lang="en-US" sz="16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HBM ~3x less power requirement than GDDR5</a:t>
            </a:r>
          </a:p>
          <a:p>
            <a:r>
              <a:rPr lang="en-US" sz="1400">
                <a:latin typeface="Consolas"/>
                <a:cs typeface="Calibri"/>
              </a:rPr>
              <a:t>94% less chip area than GDDR5 (=capacity)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50% less PCB area than GDDR5 system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2.5D interposer costly, relatively new</a:t>
            </a:r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5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F20A7BA2-3689-47E7-92AA-6D67C7815B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00741" y="1334012"/>
            <a:ext cx="5644065" cy="5432885"/>
          </a:xfrm>
        </p:spPr>
      </p:pic>
    </p:spTree>
    <p:extLst>
      <p:ext uri="{BB962C8B-B14F-4D97-AF65-F5344CB8AC3E}">
        <p14:creationId xmlns:p14="http://schemas.microsoft.com/office/powerpoint/2010/main" val="581171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B799-D2B6-450B-A595-A9066D80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Non-Volatile RAM (NVRAM)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7AC7-9D50-477A-9AE0-0B8DC8B90E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Consolas"/>
                <a:cs typeface="Calibri"/>
              </a:rPr>
              <a:t>Floating-gate MOSFET</a:t>
            </a:r>
          </a:p>
          <a:p>
            <a:r>
              <a:rPr lang="en-US" sz="2000" dirty="0">
                <a:latin typeface="Consolas"/>
                <a:cs typeface="Calibri"/>
              </a:rPr>
              <a:t>EPROM, EEPROM, EEPROM+SRAM, Flash</a:t>
            </a:r>
          </a:p>
          <a:p>
            <a:r>
              <a:rPr lang="en-US" sz="2000" dirty="0">
                <a:latin typeface="Consolas"/>
                <a:cs typeface="Calibri"/>
              </a:rPr>
              <a:t>Phase-change RAM (PCRAM): 3D </a:t>
            </a:r>
            <a:r>
              <a:rPr lang="en-US" sz="2000" dirty="0" err="1">
                <a:latin typeface="Consolas"/>
                <a:cs typeface="Calibri"/>
              </a:rPr>
              <a:t>XPoint</a:t>
            </a:r>
            <a:r>
              <a:rPr lang="en-US" sz="2000" dirty="0">
                <a:latin typeface="Consolas"/>
                <a:cs typeface="Calibri"/>
              </a:rPr>
              <a:t> Intel Optane, Micron </a:t>
            </a:r>
            <a:r>
              <a:rPr lang="en-US" sz="2000" dirty="0" err="1">
                <a:latin typeface="Consolas"/>
                <a:cs typeface="Calibri"/>
              </a:rPr>
              <a:t>Quantx</a:t>
            </a:r>
            <a:endParaRPr lang="en-US" sz="2000" dirty="0" err="1">
              <a:ea typeface="+mn-lt"/>
              <a:cs typeface="+mn-lt"/>
            </a:endParaRPr>
          </a:p>
          <a:p>
            <a:r>
              <a:rPr lang="en-US" sz="2000" dirty="0">
                <a:latin typeface="Consolas"/>
                <a:cs typeface="Calibri"/>
              </a:rPr>
              <a:t>Ferroelectric RAM (FeRAM)</a:t>
            </a:r>
          </a:p>
          <a:p>
            <a:r>
              <a:rPr lang="en-US" sz="2000" dirty="0" err="1">
                <a:latin typeface="Consolas"/>
                <a:cs typeface="Calibri"/>
              </a:rPr>
              <a:t>Magnetoresistive</a:t>
            </a:r>
            <a:r>
              <a:rPr lang="en-US" sz="2000" dirty="0">
                <a:latin typeface="Consolas"/>
                <a:cs typeface="Calibri"/>
              </a:rPr>
              <a:t> RAM (MRAM)</a:t>
            </a:r>
          </a:p>
          <a:p>
            <a:r>
              <a:rPr lang="en-US" sz="2000" dirty="0">
                <a:latin typeface="Consolas"/>
                <a:cs typeface="Calibri"/>
              </a:rPr>
              <a:t>Electrochemical RAM (ECRAM)</a:t>
            </a:r>
          </a:p>
          <a:p>
            <a:r>
              <a:rPr lang="en-US" sz="2000" dirty="0">
                <a:latin typeface="Consolas"/>
                <a:cs typeface="Calibri"/>
              </a:rPr>
              <a:t>Resistive RAM (ReRAM)</a:t>
            </a:r>
          </a:p>
          <a:p>
            <a:endParaRPr lang="en-US" sz="2000" dirty="0">
              <a:latin typeface="Consolas"/>
              <a:cs typeface="Calibri"/>
            </a:endParaRPr>
          </a:p>
          <a:p>
            <a:r>
              <a:rPr lang="en-US" sz="1600" dirty="0">
                <a:latin typeface="Consolas"/>
                <a:cs typeface="Calibri"/>
              </a:rPr>
              <a:t>Can be fully-powered down</a:t>
            </a:r>
            <a:endParaRPr lang="en-US" sz="1600"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cs typeface="Calibri"/>
              </a:rPr>
              <a:t>For in-memory analog mat-</a:t>
            </a:r>
            <a:r>
              <a:rPr lang="en-US" sz="1600" dirty="0" err="1">
                <a:latin typeface="Consolas"/>
                <a:cs typeface="Calibri"/>
              </a:rPr>
              <a:t>mul</a:t>
            </a:r>
            <a:r>
              <a:rPr lang="en-US" sz="1600" dirty="0">
                <a:latin typeface="Consolas"/>
                <a:cs typeface="Calibri"/>
              </a:rPr>
              <a:t> (DNN)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17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5EC3EAA-79A9-4202-9CE8-6DF9B4767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8654"/>
            <a:ext cx="5181600" cy="414528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F28F4E-3542-449A-B58E-B5963F791090}"/>
              </a:ext>
            </a:extLst>
          </p:cNvPr>
          <p:cNvSpPr txBox="1"/>
          <p:nvPr/>
        </p:nvSpPr>
        <p:spPr>
          <a:xfrm>
            <a:off x="5879690" y="6076335"/>
            <a:ext cx="5766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Two Intel Optane 256GB DDR4 DIMMs with AES-256 (2019)</a:t>
            </a:r>
          </a:p>
        </p:txBody>
      </p:sp>
    </p:spTree>
    <p:extLst>
      <p:ext uri="{BB962C8B-B14F-4D97-AF65-F5344CB8AC3E}">
        <p14:creationId xmlns:p14="http://schemas.microsoft.com/office/powerpoint/2010/main" val="4034783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EFA2-DEE0-4FCB-A352-77E8A1EF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Serial Presence Detect (SPD)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2274B-A8FA-4F62-9DBE-DC3276574D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Consolas"/>
                <a:ea typeface="+mn-lt"/>
                <a:cs typeface="+mn-lt"/>
              </a:rPr>
              <a:t>Standardized way to automatically access information about a memory module</a:t>
            </a:r>
          </a:p>
          <a:p>
            <a:r>
              <a:rPr lang="en-US" sz="2000">
                <a:latin typeface="Consolas"/>
                <a:ea typeface="+mn-lt"/>
                <a:cs typeface="+mn-lt"/>
              </a:rPr>
              <a:t>What memory timings to use to access the memory</a:t>
            </a:r>
          </a:p>
          <a:p>
            <a:r>
              <a:rPr lang="en-US" sz="2000">
                <a:latin typeface="Consolas"/>
                <a:cs typeface="Calibri"/>
              </a:rPr>
              <a:t>Overclocking: over-ride SPD data</a:t>
            </a:r>
            <a:endParaRPr lang="en-US" sz="2000" dirty="0">
              <a:latin typeface="Consolas"/>
              <a:cs typeface="Calibri"/>
            </a:endParaRPr>
          </a:p>
          <a:p>
            <a:endParaRPr lang="en-US" sz="1400" dirty="0"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Accessed using SMBus, a variant of the I²C protocol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SMBus: System Monitor - power supply, CPU temp., fan speeds.</a:t>
            </a:r>
            <a:endParaRPr lang="en-US" sz="140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XMP uses bytes 176–255, unallocated by JEDEC, to encode higher-performance memory timings.</a:t>
            </a:r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5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4E04F82-46FB-4442-A8D5-D3FCE3715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4268" y="1716452"/>
            <a:ext cx="6099463" cy="40068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74A2-69CA-43F2-9474-1C0FC08F7864}"/>
              </a:ext>
            </a:extLst>
          </p:cNvPr>
          <p:cNvSpPr txBox="1"/>
          <p:nvPr/>
        </p:nvSpPr>
        <p:spPr>
          <a:xfrm>
            <a:off x="7183582" y="5486399"/>
            <a:ext cx="39208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202122"/>
                </a:solidFill>
                <a:latin typeface="Consolas"/>
                <a:cs typeface="Arial"/>
              </a:rPr>
              <a:t>Memory device on an </a:t>
            </a:r>
            <a:r>
              <a:rPr lang="en-US" sz="1000" dirty="0">
                <a:solidFill>
                  <a:srgbClr val="0B0080"/>
                </a:solidFill>
                <a:latin typeface="Consolas"/>
                <a:cs typeface="Arial"/>
                <a:hlinkClick r:id="rId3" tooltip="SDRAM"/>
              </a:rPr>
              <a:t>SDRAM</a:t>
            </a:r>
            <a:r>
              <a:rPr lang="en-US" sz="1000">
                <a:solidFill>
                  <a:srgbClr val="202122"/>
                </a:solidFill>
                <a:latin typeface="Consolas"/>
                <a:cs typeface="Arial"/>
              </a:rPr>
              <a:t> module, containing </a:t>
            </a:r>
            <a:r>
              <a:rPr lang="en-US" sz="1000" i="1">
                <a:solidFill>
                  <a:srgbClr val="202122"/>
                </a:solidFill>
                <a:latin typeface="Consolas"/>
                <a:cs typeface="Arial"/>
              </a:rPr>
              <a:t>SPD</a:t>
            </a:r>
            <a:r>
              <a:rPr lang="en-US" sz="1000">
                <a:solidFill>
                  <a:srgbClr val="202122"/>
                </a:solidFill>
                <a:latin typeface="Consolas"/>
                <a:cs typeface="Arial"/>
              </a:rPr>
              <a:t> data</a:t>
            </a:r>
            <a:endParaRPr lang="en-US" sz="10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3813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755A-0CC3-484D-92DB-48D4044E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DDR PHY Training</a:t>
            </a:r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5E2A588-69CD-4225-8A47-06E6D3F15E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1" y="2086"/>
            <a:ext cx="6021531" cy="3435075"/>
          </a:xfrm>
        </p:spPr>
      </p:pic>
      <p:pic>
        <p:nvPicPr>
          <p:cNvPr id="5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2326493-885D-4CA1-B125-16DAEAA56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3421730"/>
            <a:ext cx="6021532" cy="3436470"/>
          </a:xfr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2A2F38F7-CF5A-43BE-872D-891D6617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195" y="4347406"/>
            <a:ext cx="2743200" cy="2510053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040D2085-8C1F-48C0-A664-5BF75AAAC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196" y="1685807"/>
            <a:ext cx="2743200" cy="249924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78E3B8-00F6-4FE0-B105-F9B851A27F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Consolas"/>
              <a:cs typeface="Calibri"/>
            </a:endParaRPr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BC5B7BAD-9B33-45E0-A256-81D66666B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" y="2161789"/>
            <a:ext cx="3419167" cy="405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DF88DEC8-5B6B-46F0-9D02-18A45EC8C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" y="93807"/>
            <a:ext cx="12191252" cy="6671974"/>
          </a:xfrm>
        </p:spPr>
      </p:pic>
    </p:spTree>
    <p:extLst>
      <p:ext uri="{BB962C8B-B14F-4D97-AF65-F5344CB8AC3E}">
        <p14:creationId xmlns:p14="http://schemas.microsoft.com/office/powerpoint/2010/main" val="40408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61E4-3F89-413B-915C-38F72372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DDR3 SDRAM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0AD3-0152-44D9-8C47-15DDB6BB4D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Consolas"/>
              </a:rPr>
              <a:t>Upto 16GB, 1GB/chip, 1.5V (2005)</a:t>
            </a:r>
          </a:p>
          <a:p>
            <a:r>
              <a:rPr lang="en-US" sz="1400">
                <a:latin typeface="Consolas"/>
              </a:rPr>
              <a:t>CL-RCD-RP: col. delay, row delay, prech. delay</a:t>
            </a:r>
          </a:p>
          <a:p>
            <a:r>
              <a:rPr lang="en-US" sz="1400">
                <a:latin typeface="Consolas"/>
              </a:rPr>
              <a:t>BW: mem CK x 4 bus mult. X 2 DDR x 64b</a:t>
            </a:r>
          </a:p>
          <a:p>
            <a:endParaRPr lang="en-US" sz="1400" dirty="0">
              <a:latin typeface="Consolas"/>
            </a:endParaRPr>
          </a:p>
          <a:p>
            <a:r>
              <a:rPr lang="en-US" sz="1400">
                <a:latin typeface="Consolas"/>
              </a:rPr>
              <a:t>eXtended Memory Profile (XMP, 2007)</a:t>
            </a:r>
          </a:p>
          <a:p>
            <a:r>
              <a:rPr lang="en-US" sz="1400">
                <a:latin typeface="Consolas"/>
              </a:rPr>
              <a:t>DDR3L: 1.35V (2010), DDR3U: 1.25V (2011)</a:t>
            </a:r>
            <a:endParaRPr lang="en-US"/>
          </a:p>
          <a:p>
            <a:endParaRPr lang="en-US" sz="1400" dirty="0">
              <a:latin typeface="Consolas"/>
            </a:endParaRPr>
          </a:p>
          <a:p>
            <a:r>
              <a:rPr lang="en-US" sz="1400">
                <a:latin typeface="Consolas"/>
              </a:rPr>
              <a:t>DDR4-800: 100MHz mem CK x 4 = 400MHz IO CK</a:t>
            </a:r>
          </a:p>
          <a:p>
            <a:r>
              <a:rPr lang="en-US" sz="1400">
                <a:latin typeface="Consolas"/>
              </a:rPr>
              <a:t>400MHz x 2 DDR x 64b = 6.4 GB/s (5-5-5)</a:t>
            </a:r>
          </a:p>
          <a:p>
            <a:r>
              <a:rPr lang="en-US" sz="1400">
                <a:latin typeface="Consolas"/>
              </a:rPr>
              <a:t>DDR4-2133: 266MHz mem CK x 4 = 1066MHz IO CK</a:t>
            </a:r>
          </a:p>
          <a:p>
            <a:r>
              <a:rPr lang="en-US" sz="1400">
                <a:latin typeface="Consolas"/>
              </a:rPr>
              <a:t>1066MHz x 2 DDR x 64b = 17 GB/s (11-11-11)</a:t>
            </a:r>
            <a:endParaRPr lang="en-US" sz="1400" dirty="0">
              <a:latin typeface="Consolas"/>
            </a:endParaRPr>
          </a:p>
          <a:p>
            <a:endParaRPr lang="en-US" sz="1400" dirty="0">
              <a:latin typeface="Consolas"/>
            </a:endParaRPr>
          </a:p>
          <a:p>
            <a:r>
              <a:rPr lang="en-US" sz="1400">
                <a:latin typeface="Consolas"/>
              </a:rPr>
              <a:t>Hynix 16GB: (16 x 1GB) 2133MHz x 64b = 17 GB/s</a:t>
            </a:r>
            <a:endParaRPr lang="en-US" sz="14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DBC5C-641A-4561-9280-0C8559F7610C}"/>
              </a:ext>
            </a:extLst>
          </p:cNvPr>
          <p:cNvSpPr txBox="1"/>
          <p:nvPr/>
        </p:nvSpPr>
        <p:spPr>
          <a:xfrm>
            <a:off x="6789175" y="6248400"/>
            <a:ext cx="42180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Transcend 4GB ECC DDR3 DRAM, 1600 MT/s (2013)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5971E-9158-4215-A735-6FEA805C1175}"/>
              </a:ext>
            </a:extLst>
          </p:cNvPr>
          <p:cNvSpPr txBox="1"/>
          <p:nvPr/>
        </p:nvSpPr>
        <p:spPr>
          <a:xfrm>
            <a:off x="7182465" y="3962399"/>
            <a:ext cx="34437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16GB DDR3 SO-DIMM, 1600 MT/s, 1.35/1.5V</a:t>
            </a:r>
            <a:endParaRPr lang="en-US" sz="1400">
              <a:cs typeface="Calibri"/>
            </a:endParaRPr>
          </a:p>
        </p:txBody>
      </p:sp>
      <p:pic>
        <p:nvPicPr>
          <p:cNvPr id="15" name="Picture 15" descr="A circuit board&#10;&#10;Description automatically generated">
            <a:extLst>
              <a:ext uri="{FF2B5EF4-FFF2-40B4-BE49-F238E27FC236}">
                <a16:creationId xmlns:a16="http://schemas.microsoft.com/office/drawing/2014/main" id="{57649B03-A06C-4CBB-B36D-3E0BC9BCB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68298" y="4713333"/>
            <a:ext cx="6472083" cy="1525598"/>
          </a:xfrm>
        </p:spPr>
      </p:pic>
      <p:pic>
        <p:nvPicPr>
          <p:cNvPr id="16" name="Picture 16" descr="A circuit board&#10;&#10;Description automatically generated">
            <a:extLst>
              <a:ext uri="{FF2B5EF4-FFF2-40B4-BE49-F238E27FC236}">
                <a16:creationId xmlns:a16="http://schemas.microsoft.com/office/drawing/2014/main" id="{EDB19CE6-8E30-4FDC-BEF1-51F5913C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20" y="2371"/>
            <a:ext cx="5348747" cy="39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9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61E4-3F89-413B-915C-38F72372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DDR4 SDRAM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0AD3-0152-44D9-8C47-15DDB6BB4D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Consolas"/>
              </a:rPr>
              <a:t>Upto 64GB, 1.2V, 40-16nm (2011</a:t>
            </a:r>
            <a:r>
              <a:rPr lang="en-US" sz="2000" dirty="0">
                <a:latin typeface="Consolas"/>
              </a:rPr>
              <a:t>)</a:t>
            </a:r>
          </a:p>
          <a:p>
            <a:r>
              <a:rPr lang="en-US" sz="1400">
                <a:latin typeface="Consolas"/>
              </a:rPr>
              <a:t>Power: refresh strategies, data bus inv.</a:t>
            </a:r>
            <a:endParaRPr lang="en-US" sz="1400" dirty="0">
              <a:latin typeface="Consolas"/>
            </a:endParaRPr>
          </a:p>
          <a:p>
            <a:r>
              <a:rPr lang="en-US" sz="1400">
                <a:latin typeface="Consolas"/>
              </a:rPr>
              <a:t>Row hammer: large capacitors, ASLR (addr. rnd.)</a:t>
            </a:r>
            <a:endParaRPr lang="en-US" sz="1400" dirty="0">
              <a:latin typeface="Consolas"/>
            </a:endParaRPr>
          </a:p>
          <a:p>
            <a:endParaRPr lang="en-US" sz="1400" dirty="0">
              <a:latin typeface="Consolas"/>
            </a:endParaRPr>
          </a:p>
          <a:p>
            <a:r>
              <a:rPr lang="en-US" sz="1400">
                <a:latin typeface="Consolas"/>
              </a:rPr>
              <a:t>DIMM: 288 pins, 0.85mm spacink</a:t>
            </a:r>
            <a:endParaRPr lang="en-US" sz="1400" dirty="0">
              <a:latin typeface="Consolas"/>
            </a:endParaRPr>
          </a:p>
          <a:p>
            <a:r>
              <a:rPr lang="en-US" sz="1400">
                <a:latin typeface="Consolas"/>
              </a:rPr>
              <a:t>SO-DIMM: 260 pins, 0.5mm spacing (skylake)</a:t>
            </a:r>
            <a:endParaRPr lang="en-US" sz="1400" dirty="0">
              <a:latin typeface="Consolas"/>
            </a:endParaRPr>
          </a:p>
          <a:p>
            <a:endParaRPr lang="en-US" sz="1400" dirty="0">
              <a:latin typeface="Consolas"/>
            </a:endParaRPr>
          </a:p>
          <a:p>
            <a:r>
              <a:rPr lang="en-US" sz="1400">
                <a:latin typeface="Consolas"/>
              </a:rPr>
              <a:t>DDR4-1600: 200MHz mem CK x 4 = 800MHz IO CK</a:t>
            </a:r>
          </a:p>
          <a:p>
            <a:r>
              <a:rPr lang="en-US" sz="1400">
                <a:latin typeface="Consolas"/>
              </a:rPr>
              <a:t>800MHz x 2 DDR x 64b = 12.8 GB/s (10-10-10)</a:t>
            </a:r>
          </a:p>
          <a:p>
            <a:r>
              <a:rPr lang="en-US" sz="1400">
                <a:latin typeface="Consolas"/>
              </a:rPr>
              <a:t>DDR4-3200: 400MHz mem CK x 4 = 1600MHz IO CK</a:t>
            </a:r>
          </a:p>
          <a:p>
            <a:r>
              <a:rPr lang="en-US" sz="1400">
                <a:latin typeface="Consolas"/>
              </a:rPr>
              <a:t>1600MHz x 2 DDR x 64b = 25.6 GB/s (20-20-20)</a:t>
            </a:r>
            <a:endParaRPr lang="en-US" sz="1400" dirty="0">
              <a:latin typeface="Consolas"/>
            </a:endParaRPr>
          </a:p>
          <a:p>
            <a:endParaRPr lang="en-US" sz="1400" dirty="0">
              <a:latin typeface="Consolas"/>
            </a:endParaRPr>
          </a:p>
          <a:p>
            <a:r>
              <a:rPr lang="en-US" sz="1400">
                <a:latin typeface="Consolas"/>
              </a:rPr>
              <a:t>Hynix 16GB: (16 x 1GB) 2133MHz x 64b = 17 GB/s</a:t>
            </a:r>
            <a:endParaRPr lang="en-US" sz="1400" dirty="0">
              <a:ea typeface="+mn-lt"/>
              <a:cs typeface="+mn-lt"/>
            </a:endParaRPr>
          </a:p>
        </p:txBody>
      </p:sp>
      <p:pic>
        <p:nvPicPr>
          <p:cNvPr id="5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DDEB1F2-BEC3-49B3-9712-4E37CA3D33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7402" y="4675111"/>
            <a:ext cx="6343035" cy="14914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4DBC5C-641A-4561-9280-0C8559F7610C}"/>
              </a:ext>
            </a:extLst>
          </p:cNvPr>
          <p:cNvSpPr txBox="1"/>
          <p:nvPr/>
        </p:nvSpPr>
        <p:spPr>
          <a:xfrm>
            <a:off x="6826046" y="6174658"/>
            <a:ext cx="42180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Samsung 2GB ECC DDR4 DRAM, 2133 MT/s, 1.2V (2011)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5971E-9158-4215-A735-6FEA805C1175}"/>
              </a:ext>
            </a:extLst>
          </p:cNvPr>
          <p:cNvSpPr txBox="1"/>
          <p:nvPr/>
        </p:nvSpPr>
        <p:spPr>
          <a:xfrm>
            <a:off x="7047271" y="3962399"/>
            <a:ext cx="37755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GOOD RAM 16GB DDR4 DRAM, 2133 MT/s, 1.2V</a:t>
            </a:r>
            <a:endParaRPr lang="en-US" sz="1400">
              <a:cs typeface="Calibri"/>
            </a:endParaRPr>
          </a:p>
        </p:txBody>
      </p:sp>
      <p:pic>
        <p:nvPicPr>
          <p:cNvPr id="11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CD781490-E692-4A09-A08E-1C4BD2E5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75" y="326329"/>
            <a:ext cx="2755491" cy="2002051"/>
          </a:xfrm>
          <a:prstGeom prst="rect">
            <a:avLst/>
          </a:prstGeom>
        </p:spPr>
      </p:pic>
      <p:pic>
        <p:nvPicPr>
          <p:cNvPr id="12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9520A8C2-0D07-42B6-92C5-1DD84EC1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755" y="2362170"/>
            <a:ext cx="6516329" cy="16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C0C7-DE3E-427C-A752-A586058A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Registered Memory (RDIMM)</a:t>
            </a:r>
            <a:endParaRPr lang="en-US"/>
          </a:p>
        </p:txBody>
      </p:sp>
      <p:pic>
        <p:nvPicPr>
          <p:cNvPr id="5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7DAE5E51-66E9-4AF8-8015-6036582E32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071" y="1824678"/>
            <a:ext cx="5906729" cy="442697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DE371-12CA-4B27-B647-1930AAF40D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nsolas"/>
              </a:rPr>
              <a:t>For high-density chips (36)</a:t>
            </a:r>
            <a:endParaRPr lang="en-US" sz="2000">
              <a:latin typeface="Consola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nsolas"/>
              </a:rPr>
              <a:t>+1 cycle latency</a:t>
            </a:r>
            <a:endParaRPr lang="en-US" sz="2000">
              <a:latin typeface="Consola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nsolas"/>
              </a:rPr>
              <a:t>Normally features ECC</a:t>
            </a:r>
            <a:endParaRPr lang="en-US" sz="2000">
              <a:latin typeface="Consola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nsolas"/>
              </a:rPr>
              <a:t>Costlier, used in servers</a:t>
            </a:r>
            <a:endParaRPr lang="en-US" sz="2000">
              <a:latin typeface="Consolas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nsolas"/>
                <a:cs typeface="Calibri"/>
              </a:rPr>
              <a:t>Motherboard must support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nsolas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nsolas"/>
                <a:cs typeface="Calibri"/>
              </a:rPr>
              <a:t>RDIMM: +address, +command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Consolas"/>
                <a:cs typeface="Calibri"/>
              </a:rPr>
              <a:t>LRDIMM: +data (+capacity)</a:t>
            </a:r>
          </a:p>
          <a:p>
            <a:endParaRPr lang="en-US" sz="20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7D4A2-A4E4-4ABE-ABD5-EAE48A2F46F3}"/>
              </a:ext>
            </a:extLst>
          </p:cNvPr>
          <p:cNvSpPr txBox="1"/>
          <p:nvPr/>
        </p:nvSpPr>
        <p:spPr>
          <a:xfrm>
            <a:off x="1430594" y="6260690"/>
            <a:ext cx="32593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Two 8 GB DDR4-2133 ECC 1.2 V RDIMMs</a:t>
            </a:r>
          </a:p>
        </p:txBody>
      </p:sp>
    </p:spTree>
    <p:extLst>
      <p:ext uri="{BB962C8B-B14F-4D97-AF65-F5344CB8AC3E}">
        <p14:creationId xmlns:p14="http://schemas.microsoft.com/office/powerpoint/2010/main" val="277124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8CA0-0FCF-42C3-BA58-5102F0A1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ECC Memory</a:t>
            </a:r>
            <a:endParaRPr lang="en-US" dirty="0">
              <a:cs typeface="Calibri Light"/>
            </a:endParaRPr>
          </a:p>
        </p:txBody>
      </p:sp>
      <p:pic>
        <p:nvPicPr>
          <p:cNvPr id="5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95CADCDE-C229-49D2-A963-10D9127F14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943" y="1831642"/>
            <a:ext cx="5943599" cy="395830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FBD21-23F5-4FCE-A633-0F042A1FBF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>
                <a:latin typeface="Consolas"/>
              </a:rPr>
              <a:t>Immune to 1bit errors (/64bits)</a:t>
            </a:r>
          </a:p>
          <a:p>
            <a:r>
              <a:rPr lang="en-US" sz="2000" dirty="0">
                <a:latin typeface="Consolas"/>
              </a:rPr>
              <a:t>Servers: scientific, finance, L1-L2</a:t>
            </a:r>
            <a:endParaRPr lang="en-US" sz="2000" dirty="0">
              <a:latin typeface="Consolas"/>
              <a:ea typeface="+mn-lt"/>
              <a:cs typeface="+mn-lt"/>
            </a:endParaRPr>
          </a:p>
          <a:p>
            <a:r>
              <a:rPr lang="en-US" sz="2000" dirty="0">
                <a:latin typeface="Consolas"/>
              </a:rPr>
              <a:t>Error =&gt; crash, data corr., sec.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latin typeface="Consolas"/>
              </a:rPr>
              <a:t>Row hammer: security exploit</a:t>
            </a:r>
          </a:p>
          <a:p>
            <a:endParaRPr lang="en-US" sz="24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Electrical, magnetic interference</a:t>
            </a:r>
          </a:p>
          <a:p>
            <a:r>
              <a:rPr lang="en-US" sz="1600" dirty="0">
                <a:latin typeface="Consolas"/>
              </a:rPr>
              <a:t>Cosmic secondaries – neutrons</a:t>
            </a:r>
          </a:p>
          <a:p>
            <a:r>
              <a:rPr lang="en-US" sz="1600" dirty="0">
                <a:latin typeface="Consolas"/>
              </a:rPr>
              <a:t>1.5km: 3.5x, 10km: 300x</a:t>
            </a:r>
          </a:p>
          <a:p>
            <a:r>
              <a:rPr lang="en-US" sz="1600" dirty="0">
                <a:latin typeface="Consolas"/>
              </a:rPr>
              <a:t>Cassini-Huygens: =112/Gb/day</a:t>
            </a:r>
          </a:p>
          <a:p>
            <a:r>
              <a:rPr lang="en-US" sz="1600" dirty="0">
                <a:latin typeface="Consolas"/>
              </a:rPr>
              <a:t>Google servers: 1.67/Gb/day</a:t>
            </a:r>
          </a:p>
          <a:p>
            <a:r>
              <a:rPr lang="en-US" sz="1600" dirty="0">
                <a:latin typeface="Consolas"/>
              </a:rPr>
              <a:t>Doesn’t inc. with dec. Size</a:t>
            </a:r>
          </a:p>
          <a:p>
            <a:r>
              <a:rPr lang="en-US" sz="1600" dirty="0">
                <a:latin typeface="Consolas"/>
              </a:rPr>
              <a:t>Hamming code, </a:t>
            </a:r>
            <a:r>
              <a:rPr lang="en-US" sz="1600" dirty="0" err="1">
                <a:latin typeface="Consolas"/>
              </a:rPr>
              <a:t>Chipkill</a:t>
            </a:r>
            <a:r>
              <a:rPr lang="en-US" sz="1600" dirty="0">
                <a:latin typeface="Consolas"/>
              </a:rPr>
              <a:t> ECC (interleaved)</a:t>
            </a:r>
          </a:p>
          <a:p>
            <a:r>
              <a:rPr lang="en-US" sz="1600" dirty="0">
                <a:latin typeface="Consolas"/>
              </a:rPr>
              <a:t>Non-ECC cant correct errors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EB57B-D284-4CA9-9EB3-1121BCD405FD}"/>
              </a:ext>
            </a:extLst>
          </p:cNvPr>
          <p:cNvSpPr txBox="1"/>
          <p:nvPr/>
        </p:nvSpPr>
        <p:spPr>
          <a:xfrm>
            <a:off x="1012723" y="5793658"/>
            <a:ext cx="42180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ECC DIMMs typically have 9 memory chips on each side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20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E3E526EF-D4E5-4724-9D7B-FD914655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" y="3285895"/>
            <a:ext cx="6381134" cy="313756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F477F-4E2A-462B-BAB0-D0707F538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Consolas"/>
              </a:rPr>
              <a:t>Rival</a:t>
            </a:r>
            <a:r>
              <a:rPr lang="en-US" sz="2000">
                <a:latin typeface="Consolas"/>
                <a:ea typeface="+mn-lt"/>
                <a:cs typeface="+mn-lt"/>
              </a:rPr>
              <a:t> to Rambus XDR DRAM (2005)</a:t>
            </a:r>
          </a:p>
          <a:p>
            <a:r>
              <a:rPr lang="en-US" sz="1400">
                <a:latin typeface="Consolas"/>
                <a:cs typeface="Calibri"/>
              </a:rPr>
              <a:t>GDDR4: Based on DDR3, 32bit, 1.5V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Data Bus Inversion (DBI): -PWR, -GND bounce</a:t>
            </a:r>
            <a:endParaRPr lang="en-US" sz="1400" dirty="0">
              <a:latin typeface="Consolas"/>
              <a:cs typeface="Calibri"/>
            </a:endParaRPr>
          </a:p>
          <a:p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2.5 Gb/s x 32bit = 10 GB/s (256Mb, 2005)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4 Gb/s x 32bit = 16 GB/s (512Mb, 2007)</a:t>
            </a:r>
            <a:endParaRPr lang="en-US" sz="1400" dirty="0">
              <a:latin typeface="Consolas"/>
              <a:cs typeface="Calibri"/>
            </a:endParaRPr>
          </a:p>
          <a:p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AMD Radeon HD 3870 GDDR4: 512MB, 72 GB/s</a:t>
            </a:r>
          </a:p>
          <a:p>
            <a:r>
              <a:rPr lang="en-US" sz="1400">
                <a:latin typeface="Consolas"/>
                <a:ea typeface="+mn-lt"/>
                <a:cs typeface="+mn-lt"/>
              </a:rPr>
              <a:t>1126MHz mem clock x 2 DDR = 2.25 Gb/s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latin typeface="Consolas"/>
                <a:ea typeface="+mn-lt"/>
                <a:cs typeface="+mn-lt"/>
              </a:rPr>
              <a:t>(8 x 512Mb) x 2.25 Gb/s x 32b = 72 GB/s, 256bit</a:t>
            </a:r>
            <a:endParaRPr lang="en-US" sz="1400" dirty="0">
              <a:latin typeface="Consolas"/>
              <a:ea typeface="+mn-lt"/>
              <a:cs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F2934-CE6D-409D-8251-47F7D3E9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GDDR4 SDRAM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94B4E-8A68-4F0B-891E-3EA5268E39E8}"/>
              </a:ext>
            </a:extLst>
          </p:cNvPr>
          <p:cNvSpPr txBox="1"/>
          <p:nvPr/>
        </p:nvSpPr>
        <p:spPr>
          <a:xfrm>
            <a:off x="594851" y="6125497"/>
            <a:ext cx="53118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404040"/>
                </a:solidFill>
                <a:latin typeface="Calibri"/>
                <a:cs typeface="Calibri"/>
              </a:rPr>
              <a:t>ATi Radeon HD 3870 512MB VRAM, 72 GB/s, 256bit (2007)</a:t>
            </a:r>
            <a:endParaRPr lang="en-US" sz="1400">
              <a:latin typeface="Calibri"/>
              <a:cs typeface="Calibri"/>
            </a:endParaRPr>
          </a:p>
        </p:txBody>
      </p:sp>
      <p:pic>
        <p:nvPicPr>
          <p:cNvPr id="13" name="Picture 13" descr="A circuit board&#10;&#10;Description automatically generated">
            <a:extLst>
              <a:ext uri="{FF2B5EF4-FFF2-40B4-BE49-F238E27FC236}">
                <a16:creationId xmlns:a16="http://schemas.microsoft.com/office/drawing/2014/main" id="{88443BC2-9B18-4466-B470-CC974836D5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48812" y="1538541"/>
            <a:ext cx="3546988" cy="1938956"/>
          </a:xfrm>
        </p:spPr>
      </p:pic>
    </p:spTree>
    <p:extLst>
      <p:ext uri="{BB962C8B-B14F-4D97-AF65-F5344CB8AC3E}">
        <p14:creationId xmlns:p14="http://schemas.microsoft.com/office/powerpoint/2010/main" val="21038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F477F-4E2A-462B-BAB0-D0707F538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>
                <a:latin typeface="Consolas"/>
              </a:rPr>
              <a:t>Used in GFX, consoles, HPC </a:t>
            </a:r>
            <a:r>
              <a:rPr lang="en-US" sz="2000">
                <a:latin typeface="Consolas"/>
                <a:ea typeface="+mn-lt"/>
                <a:cs typeface="+mn-lt"/>
              </a:rPr>
              <a:t>(2007)</a:t>
            </a:r>
          </a:p>
          <a:p>
            <a:r>
              <a:rPr lang="en-US" sz="1400">
                <a:latin typeface="Consolas"/>
                <a:cs typeface="Calibri"/>
              </a:rPr>
              <a:t>GDDR5: Based on DDR3, 32bit, 67 signal, 170 BGA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Command CK: 1.25GHz, Data WCK: 2.5GHz (2x)</a:t>
            </a:r>
            <a:endParaRPr lang="en-US" sz="1400" dirty="0">
              <a:latin typeface="Consolas"/>
              <a:cs typeface="Calibri"/>
            </a:endParaRPr>
          </a:p>
          <a:p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32b x 2 DDR = 64bit/WCK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32b x 2 DDR x 2 WCK x 2 CK = 256bit (transfer)</a:t>
            </a:r>
            <a:endParaRPr lang="en-US" sz="1400" dirty="0">
              <a:latin typeface="Consolas"/>
              <a:cs typeface="Calibri"/>
            </a:endParaRPr>
          </a:p>
          <a:p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GDDR5: 5 Gb/s x 32bit = 20 GB/s (1Gb, 2008)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GDDR5: 8 Gb/s x 32bit = 32 GB/s (8Gb, 2015)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GDDR5X: DDR / Quad Date Rate (QDR), 190 BGA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GDDR5X: 11 Gb/s x 32bit = 44 GB/s (2016)</a:t>
            </a:r>
            <a:endParaRPr lang="en-US" sz="1400" dirty="0">
              <a:latin typeface="Consolas"/>
              <a:cs typeface="Calibri"/>
            </a:endParaRPr>
          </a:p>
          <a:p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NVIDIA Titan X GDDR5X: 12GB, 480 GB/s</a:t>
            </a:r>
            <a:endParaRPr lang="en-US" sz="1400"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  <a:cs typeface="Calibri"/>
              </a:rPr>
              <a:t>(12 x 1GB) x 40 GB/s = 480 GB/s, 384bit</a:t>
            </a:r>
            <a:endParaRPr lang="en-US" sz="1400">
              <a:latin typeface="Consolas"/>
              <a:ea typeface="+mn-lt"/>
              <a:cs typeface="+mn-lt"/>
            </a:endParaRPr>
          </a:p>
          <a:p>
            <a:endParaRPr lang="en-US" sz="1400" dirty="0">
              <a:latin typeface="Consolas"/>
              <a:cs typeface="Calibri"/>
            </a:endParaRPr>
          </a:p>
        </p:txBody>
      </p:sp>
      <p:pic>
        <p:nvPicPr>
          <p:cNvPr id="6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E5B2B737-2B4B-4AF5-B5A3-10ABAE6F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3421222"/>
            <a:ext cx="6159909" cy="2952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F2934-CE6D-409D-8251-47F7D3E9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GDDR5 SDRAM</a:t>
            </a:r>
            <a:endParaRPr lang="en-US"/>
          </a:p>
        </p:txBody>
      </p:sp>
      <p:pic>
        <p:nvPicPr>
          <p:cNvPr id="8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AE9024DE-B6B8-4AD7-A3F4-7D246182B3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6817" y="1715754"/>
            <a:ext cx="4016784" cy="170743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94B4E-8A68-4F0B-891E-3EA5268E39E8}"/>
              </a:ext>
            </a:extLst>
          </p:cNvPr>
          <p:cNvSpPr txBox="1"/>
          <p:nvPr/>
        </p:nvSpPr>
        <p:spPr>
          <a:xfrm>
            <a:off x="582561" y="6125497"/>
            <a:ext cx="53118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NVIDIA Titan X 16nm FinFET, 12GB VRAM, 480 GB/s or 10 Gb/s </a:t>
            </a:r>
            <a:r>
              <a:rPr lang="en-US" sz="1400">
                <a:solidFill>
                  <a:srgbClr val="404040"/>
                </a:solidFill>
                <a:latin typeface="Calibri"/>
                <a:cs typeface="Calibri"/>
              </a:rPr>
              <a:t>(2016)</a:t>
            </a:r>
            <a:endParaRPr lang="en-US"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61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54E420F-7551-4BA3-8DB7-49C7F4DE05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265679"/>
            <a:ext cx="3964858" cy="2374072"/>
          </a:xfrm>
        </p:spPr>
      </p:pic>
      <p:pic>
        <p:nvPicPr>
          <p:cNvPr id="7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DC8BAA55-4AB6-4922-B9F6-2BE9CE56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" y="3307223"/>
            <a:ext cx="6405715" cy="323010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F477F-4E2A-462B-BAB0-D0707F538C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Consolas"/>
              </a:rPr>
              <a:t>Used in GFX, consoles, HPC (2018)</a:t>
            </a:r>
            <a:endParaRPr lang="en-US" sz="2000">
              <a:latin typeface="Consolas"/>
              <a:cs typeface="Calibri" panose="020F0502020204030204"/>
            </a:endParaRPr>
          </a:p>
          <a:p>
            <a:r>
              <a:rPr lang="en-US" sz="1400">
                <a:latin typeface="Consolas"/>
                <a:cs typeface="Calibri"/>
              </a:rPr>
              <a:t>GDDR6: 18 Gb/s x 32bit = 72 GB/s (2GB, 2018)</a:t>
            </a:r>
          </a:p>
          <a:p>
            <a:r>
              <a:rPr lang="en-US" sz="1400">
                <a:latin typeface="Consolas"/>
                <a:cs typeface="Calibri"/>
              </a:rPr>
              <a:t>GDDR6X: 20 Gb/s x 32bit = 80 GB/s (2020)</a:t>
            </a:r>
          </a:p>
          <a:p>
            <a:r>
              <a:rPr lang="en-US" sz="1400">
                <a:latin typeface="Consolas"/>
                <a:cs typeface="Calibri"/>
              </a:rPr>
              <a:t>GDDR6: Quad Date Rate (QDR), 1.35V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GDDR6X: PAM4, +PHY, -SNR, +BW, -PWR/bit</a:t>
            </a:r>
          </a:p>
          <a:p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GDDR6 RAM: 12GB, 768 GB/s</a:t>
            </a:r>
          </a:p>
          <a:p>
            <a:r>
              <a:rPr lang="en-US" sz="1400">
                <a:latin typeface="Consolas"/>
                <a:cs typeface="Calibri"/>
              </a:rPr>
              <a:t>(12 x 1GB) x 72 GB/s = 768 GB/s, 384bit</a:t>
            </a:r>
          </a:p>
          <a:p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NVIDIA RTX 3090: 24GB, 19.5 Gb/s</a:t>
            </a:r>
          </a:p>
          <a:p>
            <a:r>
              <a:rPr lang="en-US" sz="1400">
                <a:latin typeface="Consolas"/>
                <a:cs typeface="Calibri"/>
              </a:rPr>
              <a:t>(12 x 2GB) x 19.5 Gb/s x 32b = 936 GB/s, 384b</a:t>
            </a:r>
            <a:endParaRPr lang="en-US" sz="1400" dirty="0">
              <a:latin typeface="Consolas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F2934-CE6D-409D-8251-47F7D3E9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GDDR6 SDRAM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16EF5-6CE0-47B2-AE4A-09AD11FA1963}"/>
              </a:ext>
            </a:extLst>
          </p:cNvPr>
          <p:cNvSpPr txBox="1"/>
          <p:nvPr/>
        </p:nvSpPr>
        <p:spPr>
          <a:xfrm>
            <a:off x="717754" y="6494206"/>
            <a:ext cx="49800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404040"/>
                </a:solidFill>
                <a:latin typeface="Calibri"/>
                <a:cs typeface="Calibri"/>
              </a:rPr>
              <a:t>NVIDIA GeForce RTX 3090, Ampere, 24GB VRAM, 19.5 Gb/s </a:t>
            </a: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(2016)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756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6A1E-48F2-4088-A26B-F3DFF77A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High Bandwidth Memory (HBM)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69C9C-3607-424D-8A2A-7169B79A5C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Consolas"/>
                <a:cs typeface="Calibri"/>
              </a:rPr>
              <a:t>65nm sillicon interposer, 1.3V</a:t>
            </a:r>
          </a:p>
          <a:p>
            <a:r>
              <a:rPr lang="en-US" sz="2000">
                <a:latin typeface="Consolas"/>
                <a:cs typeface="Calibri"/>
              </a:rPr>
              <a:t>Heat, engineering issues</a:t>
            </a:r>
            <a:endParaRPr lang="en-US" sz="2000" dirty="0">
              <a:latin typeface="Consolas"/>
              <a:cs typeface="Calibri"/>
            </a:endParaRPr>
          </a:p>
          <a:p>
            <a:r>
              <a:rPr lang="en-US" sz="2000">
                <a:latin typeface="Consolas"/>
                <a:cs typeface="Calibri"/>
              </a:rPr>
              <a:t>Costlier than PCB</a:t>
            </a:r>
          </a:p>
          <a:p>
            <a:r>
              <a:rPr lang="en-US" sz="2000">
                <a:latin typeface="Consolas"/>
                <a:cs typeface="Calibri"/>
              </a:rPr>
              <a:t>Used in high BW apps</a:t>
            </a:r>
            <a:endParaRPr lang="en-US" sz="2000">
              <a:cs typeface="Calibri"/>
            </a:endParaRPr>
          </a:p>
          <a:p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HBM: AMD Fiji Radeon R9 Fury X (2015)</a:t>
            </a:r>
            <a:endParaRPr lang="en-US" sz="1400"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  <a:cs typeface="Calibri"/>
              </a:rPr>
              <a:t>128bit x 2 channels x 4 dies = 1024bit</a:t>
            </a:r>
          </a:p>
          <a:p>
            <a:r>
              <a:rPr lang="en-US" sz="1400">
                <a:latin typeface="Consolas"/>
                <a:cs typeface="Calibri"/>
              </a:rPr>
              <a:t>500MHz x 2 DDR x 1024b = 128 GB/s (4GB, 2013)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HBM2: Nvidia Tesla P100 (2016)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latin typeface="Consolas"/>
                <a:cs typeface="Calibri"/>
              </a:rPr>
              <a:t>HBM2: 2 GT/s x 1024b = 256 GB/s (8GB, 2016)</a:t>
            </a:r>
          </a:p>
          <a:p>
            <a:r>
              <a:rPr lang="en-US" sz="1400">
                <a:latin typeface="Consolas"/>
                <a:cs typeface="Calibri"/>
              </a:rPr>
              <a:t>HBM2E: 3.6 GT/s x 1024b = 460 GB/s (16GB, 2019)</a:t>
            </a:r>
            <a:endParaRPr lang="en-US" sz="1400" dirty="0">
              <a:latin typeface="Consolas"/>
              <a:cs typeface="Calibri"/>
            </a:endParaRPr>
          </a:p>
          <a:p>
            <a:r>
              <a:rPr lang="en-US" sz="1400">
                <a:latin typeface="Consolas"/>
                <a:cs typeface="Calibri"/>
              </a:rPr>
              <a:t>(independent channels)</a:t>
            </a:r>
            <a:endParaRPr lang="en-US" sz="1400" dirty="0">
              <a:latin typeface="Consolas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D02A9D4-73DF-47E4-934B-C9635A7615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8458" y="3293679"/>
            <a:ext cx="6017341" cy="3393972"/>
          </a:xfrm>
        </p:spPr>
      </p:pic>
      <p:pic>
        <p:nvPicPr>
          <p:cNvPr id="7" name="Picture 7" descr="A close up of a computer&#10;&#10;Description automatically generated">
            <a:extLst>
              <a:ext uri="{FF2B5EF4-FFF2-40B4-BE49-F238E27FC236}">
                <a16:creationId xmlns:a16="http://schemas.microsoft.com/office/drawing/2014/main" id="{2F89BCE9-F8EF-46B6-A746-F14E6EC06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981" y="176010"/>
            <a:ext cx="3935361" cy="2634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B7AFD-B7D2-430E-AB5A-21B9771F4237}"/>
              </a:ext>
            </a:extLst>
          </p:cNvPr>
          <p:cNvSpPr txBox="1"/>
          <p:nvPr/>
        </p:nvSpPr>
        <p:spPr>
          <a:xfrm>
            <a:off x="8509820" y="2819399"/>
            <a:ext cx="32716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AMD Fiji, the first GPU to use HBM (2015)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092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DDR SDRAM</vt:lpstr>
      <vt:lpstr>DDR3 SDRAM</vt:lpstr>
      <vt:lpstr>DDR4 SDRAM</vt:lpstr>
      <vt:lpstr>Registered Memory (RDIMM)</vt:lpstr>
      <vt:lpstr>ECC Memory</vt:lpstr>
      <vt:lpstr>GDDR4 SDRAM</vt:lpstr>
      <vt:lpstr>GDDR5 SDRAM</vt:lpstr>
      <vt:lpstr>GDDR6 SDRAM</vt:lpstr>
      <vt:lpstr>High Bandwidth Memory (HBM)</vt:lpstr>
      <vt:lpstr>High Bandwidth Memory (HBM)</vt:lpstr>
      <vt:lpstr>Non-Volatile RAM (NVRAM)</vt:lpstr>
      <vt:lpstr>Serial Presence Detect (SPD)</vt:lpstr>
      <vt:lpstr>DDR PHY Training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1640</cp:revision>
  <dcterms:created xsi:type="dcterms:W3CDTF">2020-10-22T10:52:39Z</dcterms:created>
  <dcterms:modified xsi:type="dcterms:W3CDTF">2020-10-22T23:05:24Z</dcterms:modified>
</cp:coreProperties>
</file>